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6858000" cx="9144000"/>
  <p:notesSz cx="6858000" cy="9144000"/>
  <p:embeddedFontLst>
    <p:embeddedFont>
      <p:font typeface="Abril Fatface"/>
      <p:regular r:id="rId19"/>
    </p:embeddedFont>
    <p:embeddedFont>
      <p:font typeface="Helvetica Neue"/>
      <p:regular r:id="rId20"/>
      <p:bold r:id="rId21"/>
      <p:italic r:id="rId22"/>
      <p:boldItalic r:id="rId23"/>
    </p:embeddedFont>
    <p:embeddedFont>
      <p:font typeface="Century Gothic"/>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HelveticaNeue-regular.fntdata"/><Relationship Id="rId22" Type="http://schemas.openxmlformats.org/officeDocument/2006/relationships/font" Target="fonts/HelveticaNeue-italic.fntdata"/><Relationship Id="rId21" Type="http://schemas.openxmlformats.org/officeDocument/2006/relationships/font" Target="fonts/HelveticaNeue-bold.fntdata"/><Relationship Id="rId24" Type="http://schemas.openxmlformats.org/officeDocument/2006/relationships/font" Target="fonts/CenturyGothic-regular.fntdata"/><Relationship Id="rId23" Type="http://schemas.openxmlformats.org/officeDocument/2006/relationships/font" Target="fonts/HelveticaNeue-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CenturyGothic-italic.fntdata"/><Relationship Id="rId25" Type="http://schemas.openxmlformats.org/officeDocument/2006/relationships/font" Target="fonts/CenturyGothic-bold.fntdata"/><Relationship Id="rId27" Type="http://schemas.openxmlformats.org/officeDocument/2006/relationships/font" Target="fonts/CenturyGothic-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AbrilFatface-regular.fntdata"/><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85b606a648_0_1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85b606a648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g85b606a648_0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85b606a648_0_2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85b606a648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7" name="Google Shape;187;g85b606a648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85b606a648_0_2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85b606a648_0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5" name="Google Shape;195;g85b606a648_0_2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85aa365d4c_0_6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85aa365d4c_0_6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g85aa365d4c_0_6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 name="Google Shape;110;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85b606a648_0_4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85b606a648_0_4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8" name="Google Shape;118;g85b606a648_0_4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85b606a648_0_4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5b606a648_0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g85b606a648_0_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85aa365d4c_0_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85aa365d4c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g85aa365d4c_0_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85aa365d4c_0_2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85aa365d4c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g85aa365d4c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85aa365d4c_0_5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85aa365d4c_0_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g85aa365d4c_0_5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85aa365d4c_0_3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85aa365d4c_0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85aa365d4c_0_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85b606a648_0_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85b606a648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g85b606a648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descr="Tag=AccentColor&#10;Flavor=Light&#10;Target=Fill" id="16" name="Google Shape;16;p2"/>
          <p:cNvSpPr/>
          <p:nvPr/>
        </p:nvSpPr>
        <p:spPr>
          <a:xfrm flipH="1">
            <a:off x="2599854" y="527562"/>
            <a:ext cx="6992292" cy="5102484"/>
          </a:xfrm>
          <a:custGeom>
            <a:rect b="b" l="l" r="r" t="t"/>
            <a:pathLst>
              <a:path extrusionOk="0" h="5025119" w="6886274">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17" name="Google Shape;17;p2"/>
          <p:cNvSpPr txBox="1"/>
          <p:nvPr>
            <p:ph type="ctrTitle"/>
          </p:nvPr>
        </p:nvSpPr>
        <p:spPr>
          <a:xfrm>
            <a:off x="1508760" y="1591056"/>
            <a:ext cx="5705856" cy="3264408"/>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1524000" y="4928616"/>
            <a:ext cx="5705856" cy="996696"/>
          </a:xfrm>
          <a:prstGeom prst="rect">
            <a:avLst/>
          </a:prstGeom>
          <a:noFill/>
          <a:ln>
            <a:noFill/>
          </a:ln>
        </p:spPr>
        <p:txBody>
          <a:bodyPr anchorCtr="0" anchor="t" bIns="45700" lIns="91425" spcFirstLastPara="1" rIns="91425" wrap="square" tIns="45700">
            <a:noAutofit/>
          </a:bodyPr>
          <a:lstStyle>
            <a:lvl1pPr lvl="0" algn="l">
              <a:lnSpc>
                <a:spcPct val="100000"/>
              </a:lnSpc>
              <a:spcBef>
                <a:spcPts val="1000"/>
              </a:spcBef>
              <a:spcAft>
                <a:spcPts val="0"/>
              </a:spcAft>
              <a:buClr>
                <a:schemeClr val="dk1"/>
              </a:buClr>
              <a:buSzPts val="2400"/>
              <a:buNone/>
              <a:defRPr sz="2400" cap="none"/>
            </a:lvl1pPr>
            <a:lvl2pPr lvl="1" algn="ctr">
              <a:lnSpc>
                <a:spcPct val="100000"/>
              </a:lnSpc>
              <a:spcBef>
                <a:spcPts val="500"/>
              </a:spcBef>
              <a:spcAft>
                <a:spcPts val="0"/>
              </a:spcAft>
              <a:buClr>
                <a:schemeClr val="dk1"/>
              </a:buClr>
              <a:buSzPts val="2000"/>
              <a:buNone/>
              <a:defRPr sz="2000"/>
            </a:lvl2pPr>
            <a:lvl3pPr lvl="2" algn="ctr">
              <a:lnSpc>
                <a:spcPct val="100000"/>
              </a:lnSpc>
              <a:spcBef>
                <a:spcPts val="500"/>
              </a:spcBef>
              <a:spcAft>
                <a:spcPts val="0"/>
              </a:spcAft>
              <a:buClr>
                <a:schemeClr val="dk1"/>
              </a:buClr>
              <a:buSzPts val="1800"/>
              <a:buNone/>
              <a:defRPr sz="1800"/>
            </a:lvl3pPr>
            <a:lvl4pPr lvl="3" algn="ctr">
              <a:lnSpc>
                <a:spcPct val="100000"/>
              </a:lnSpc>
              <a:spcBef>
                <a:spcPts val="500"/>
              </a:spcBef>
              <a:spcAft>
                <a:spcPts val="0"/>
              </a:spcAft>
              <a:buClr>
                <a:schemeClr val="dk1"/>
              </a:buClr>
              <a:buSzPts val="1600"/>
              <a:buNone/>
              <a:defRPr sz="1600"/>
            </a:lvl4pPr>
            <a:lvl5pPr lvl="4" algn="ctr">
              <a:lnSpc>
                <a:spcPct val="10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9" name="Google Shape;19;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77" name="Shape 77"/>
        <p:cNvGrpSpPr/>
        <p:nvPr/>
      </p:nvGrpSpPr>
      <p:grpSpPr>
        <a:xfrm>
          <a:off x="0" y="0"/>
          <a:ext cx="0" cy="0"/>
          <a:chOff x="0" y="0"/>
          <a:chExt cx="0" cy="0"/>
        </a:xfrm>
      </p:grpSpPr>
      <p:sp>
        <p:nvSpPr>
          <p:cNvPr descr="Tag=AccentColor&#10;Flavor=Light&#10;Target=Fill" id="78" name="Google Shape;78;p11"/>
          <p:cNvSpPr/>
          <p:nvPr/>
        </p:nvSpPr>
        <p:spPr>
          <a:xfrm>
            <a:off x="684965" y="1332237"/>
            <a:ext cx="5263732" cy="3841102"/>
          </a:xfrm>
          <a:custGeom>
            <a:rect b="b" l="l" r="r" t="t"/>
            <a:pathLst>
              <a:path extrusionOk="0" h="5025119" w="6886274">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79" name="Google Shape;79;p11"/>
          <p:cNvSpPr txBox="1"/>
          <p:nvPr>
            <p:ph type="title"/>
          </p:nvPr>
        </p:nvSpPr>
        <p:spPr>
          <a:xfrm>
            <a:off x="1399032" y="2523744"/>
            <a:ext cx="3831336" cy="1453896"/>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1"/>
          <p:cNvSpPr/>
          <p:nvPr>
            <p:ph idx="2" type="pic"/>
          </p:nvPr>
        </p:nvSpPr>
        <p:spPr>
          <a:xfrm>
            <a:off x="6711696" y="640079"/>
            <a:ext cx="4837176" cy="5568696"/>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1000"/>
              </a:spcBef>
              <a:spcAft>
                <a:spcPts val="0"/>
              </a:spcAft>
              <a:buClr>
                <a:schemeClr val="dk1"/>
              </a:buClr>
              <a:buSzPts val="3200"/>
              <a:buFont typeface="Arial"/>
              <a:buNone/>
              <a:defRPr b="0" i="0" sz="32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500"/>
              </a:spcBef>
              <a:spcAft>
                <a:spcPts val="0"/>
              </a:spcAft>
              <a:buClr>
                <a:schemeClr val="dk1"/>
              </a:buClr>
              <a:buSzPts val="2800"/>
              <a:buFont typeface="Arial"/>
              <a:buNone/>
              <a:defRPr b="0" i="0" sz="2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500"/>
              </a:spcBef>
              <a:spcAft>
                <a:spcPts val="0"/>
              </a:spcAft>
              <a:buClr>
                <a:schemeClr val="dk1"/>
              </a:buClr>
              <a:buSzPts val="2400"/>
              <a:buFont typeface="Arial"/>
              <a:buNone/>
              <a:defRPr b="0" i="0" sz="24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9pPr>
          </a:lstStyle>
          <a:p/>
        </p:txBody>
      </p:sp>
      <p:sp>
        <p:nvSpPr>
          <p:cNvPr id="81" name="Google Shape;81;p11"/>
          <p:cNvSpPr txBox="1"/>
          <p:nvPr>
            <p:ph idx="1" type="body"/>
          </p:nvPr>
        </p:nvSpPr>
        <p:spPr>
          <a:xfrm>
            <a:off x="1655064" y="4087368"/>
            <a:ext cx="3319272" cy="649224"/>
          </a:xfrm>
          <a:prstGeom prst="rect">
            <a:avLst/>
          </a:prstGeom>
          <a:noFill/>
          <a:ln>
            <a:noFill/>
          </a:ln>
        </p:spPr>
        <p:txBody>
          <a:bodyPr anchorCtr="0" anchor="t"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2000"/>
              <a:buNone/>
              <a:defRPr sz="2000" cap="none"/>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200"/>
              <a:buNone/>
              <a:defRPr sz="1200"/>
            </a:lvl3pPr>
            <a:lvl4pPr indent="-228600" lvl="3" marL="1828800" algn="l">
              <a:lnSpc>
                <a:spcPct val="100000"/>
              </a:lnSpc>
              <a:spcBef>
                <a:spcPts val="500"/>
              </a:spcBef>
              <a:spcAft>
                <a:spcPts val="0"/>
              </a:spcAft>
              <a:buClr>
                <a:schemeClr val="dk1"/>
              </a:buClr>
              <a:buSzPts val="1000"/>
              <a:buNone/>
              <a:defRPr sz="1000"/>
            </a:lvl4pPr>
            <a:lvl5pPr indent="-228600" lvl="4" marL="2286000" algn="l">
              <a:lnSpc>
                <a:spcPct val="10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2" name="Google Shape;8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85" name="Shape 85"/>
        <p:cNvGrpSpPr/>
        <p:nvPr/>
      </p:nvGrpSpPr>
      <p:grpSpPr>
        <a:xfrm>
          <a:off x="0" y="0"/>
          <a:ext cx="0" cy="0"/>
          <a:chOff x="0" y="0"/>
          <a:chExt cx="0" cy="0"/>
        </a:xfrm>
      </p:grpSpPr>
      <p:sp>
        <p:nvSpPr>
          <p:cNvPr id="86" name="Google Shape;86;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91" name="Shape 91"/>
        <p:cNvGrpSpPr/>
        <p:nvPr/>
      </p:nvGrpSpPr>
      <p:grpSpPr>
        <a:xfrm>
          <a:off x="0" y="0"/>
          <a:ext cx="0" cy="0"/>
          <a:chOff x="0" y="0"/>
          <a:chExt cx="0" cy="0"/>
        </a:xfrm>
      </p:grpSpPr>
      <p:sp>
        <p:nvSpPr>
          <p:cNvPr id="92" name="Google Shape;92;p1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 name="Google Shape;94;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2" name="Shape 22"/>
        <p:cNvGrpSpPr/>
        <p:nvPr/>
      </p:nvGrpSpPr>
      <p:grpSpPr>
        <a:xfrm>
          <a:off x="0" y="0"/>
          <a:ext cx="0" cy="0"/>
          <a:chOff x="0" y="0"/>
          <a:chExt cx="0" cy="0"/>
        </a:xfrm>
      </p:grpSpPr>
      <p:sp>
        <p:nvSpPr>
          <p:cNvPr descr="Tag=AccentColor&#10;Flavor=Light&#10;Target=Fill" id="23" name="Google Shape;23;p3"/>
          <p:cNvSpPr/>
          <p:nvPr/>
        </p:nvSpPr>
        <p:spPr>
          <a:xfrm flipH="1">
            <a:off x="1" y="315111"/>
            <a:ext cx="3021543" cy="1435442"/>
          </a:xfrm>
          <a:custGeom>
            <a:rect b="b" l="l" r="r" t="t"/>
            <a:pathLst>
              <a:path extrusionOk="0" h="1435442" w="3021543">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24" name="Google Shape;24;p3"/>
          <p:cNvSpPr txBox="1"/>
          <p:nvPr>
            <p:ph type="title"/>
          </p:nvPr>
        </p:nvSpPr>
        <p:spPr>
          <a:xfrm>
            <a:off x="259080" y="365125"/>
            <a:ext cx="8663940" cy="73977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
          <p:cNvSpPr txBox="1"/>
          <p:nvPr>
            <p:ph idx="1" type="body"/>
          </p:nvPr>
        </p:nvSpPr>
        <p:spPr>
          <a:xfrm>
            <a:off x="259080" y="1249680"/>
            <a:ext cx="8663940" cy="5029199"/>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3"/>
          <p:cNvSpPr txBox="1"/>
          <p:nvPr>
            <p:ph idx="10" type="dt"/>
          </p:nvPr>
        </p:nvSpPr>
        <p:spPr>
          <a:xfrm>
            <a:off x="459105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1" type="ftr"/>
          </p:nvPr>
        </p:nvSpPr>
        <p:spPr>
          <a:xfrm>
            <a:off x="25908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2" type="sldNum"/>
          </p:nvPr>
        </p:nvSpPr>
        <p:spPr>
          <a:xfrm>
            <a:off x="8404860" y="6356350"/>
            <a:ext cx="51816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888888"/>
                </a:solidFill>
                <a:latin typeface="Century Gothic"/>
                <a:ea typeface="Century Gothic"/>
                <a:cs typeface="Century Gothic"/>
                <a:sym typeface="Century Gothic"/>
              </a:defRPr>
            </a:lvl1pPr>
            <a:lvl2pPr indent="0" lvl="1" marL="0" algn="r">
              <a:spcBef>
                <a:spcPts val="0"/>
              </a:spcBef>
              <a:buNone/>
              <a:defRPr sz="1100">
                <a:solidFill>
                  <a:srgbClr val="888888"/>
                </a:solidFill>
                <a:latin typeface="Century Gothic"/>
                <a:ea typeface="Century Gothic"/>
                <a:cs typeface="Century Gothic"/>
                <a:sym typeface="Century Gothic"/>
              </a:defRPr>
            </a:lvl2pPr>
            <a:lvl3pPr indent="0" lvl="2" marL="0" algn="r">
              <a:spcBef>
                <a:spcPts val="0"/>
              </a:spcBef>
              <a:buNone/>
              <a:defRPr sz="1100">
                <a:solidFill>
                  <a:srgbClr val="888888"/>
                </a:solidFill>
                <a:latin typeface="Century Gothic"/>
                <a:ea typeface="Century Gothic"/>
                <a:cs typeface="Century Gothic"/>
                <a:sym typeface="Century Gothic"/>
              </a:defRPr>
            </a:lvl3pPr>
            <a:lvl4pPr indent="0" lvl="3" marL="0" algn="r">
              <a:spcBef>
                <a:spcPts val="0"/>
              </a:spcBef>
              <a:buNone/>
              <a:defRPr sz="1100">
                <a:solidFill>
                  <a:srgbClr val="888888"/>
                </a:solidFill>
                <a:latin typeface="Century Gothic"/>
                <a:ea typeface="Century Gothic"/>
                <a:cs typeface="Century Gothic"/>
                <a:sym typeface="Century Gothic"/>
              </a:defRPr>
            </a:lvl4pPr>
            <a:lvl5pPr indent="0" lvl="4" marL="0" algn="r">
              <a:spcBef>
                <a:spcPts val="0"/>
              </a:spcBef>
              <a:buNone/>
              <a:defRPr sz="1100">
                <a:solidFill>
                  <a:srgbClr val="888888"/>
                </a:solidFill>
                <a:latin typeface="Century Gothic"/>
                <a:ea typeface="Century Gothic"/>
                <a:cs typeface="Century Gothic"/>
                <a:sym typeface="Century Gothic"/>
              </a:defRPr>
            </a:lvl5pPr>
            <a:lvl6pPr indent="0" lvl="5" marL="0" algn="r">
              <a:spcBef>
                <a:spcPts val="0"/>
              </a:spcBef>
              <a:buNone/>
              <a:defRPr sz="1100">
                <a:solidFill>
                  <a:srgbClr val="888888"/>
                </a:solidFill>
                <a:latin typeface="Century Gothic"/>
                <a:ea typeface="Century Gothic"/>
                <a:cs typeface="Century Gothic"/>
                <a:sym typeface="Century Gothic"/>
              </a:defRPr>
            </a:lvl6pPr>
            <a:lvl7pPr indent="0" lvl="6" marL="0" algn="r">
              <a:spcBef>
                <a:spcPts val="0"/>
              </a:spcBef>
              <a:buNone/>
              <a:defRPr sz="1100">
                <a:solidFill>
                  <a:srgbClr val="888888"/>
                </a:solidFill>
                <a:latin typeface="Century Gothic"/>
                <a:ea typeface="Century Gothic"/>
                <a:cs typeface="Century Gothic"/>
                <a:sym typeface="Century Gothic"/>
              </a:defRPr>
            </a:lvl7pPr>
            <a:lvl8pPr indent="0" lvl="7" marL="0" algn="r">
              <a:spcBef>
                <a:spcPts val="0"/>
              </a:spcBef>
              <a:buNone/>
              <a:defRPr sz="1100">
                <a:solidFill>
                  <a:srgbClr val="888888"/>
                </a:solidFill>
                <a:latin typeface="Century Gothic"/>
                <a:ea typeface="Century Gothic"/>
                <a:cs typeface="Century Gothic"/>
                <a:sym typeface="Century Gothic"/>
              </a:defRPr>
            </a:lvl8pPr>
            <a:lvl9pPr indent="0" lvl="8" marL="0" algn="r">
              <a:spcBef>
                <a:spcPts val="0"/>
              </a:spcBef>
              <a:buNone/>
              <a:defRPr sz="1100">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9" name="Shape 29"/>
        <p:cNvGrpSpPr/>
        <p:nvPr/>
      </p:nvGrpSpPr>
      <p:grpSpPr>
        <a:xfrm>
          <a:off x="0" y="0"/>
          <a:ext cx="0" cy="0"/>
          <a:chOff x="0" y="0"/>
          <a:chExt cx="0" cy="0"/>
        </a:xfrm>
      </p:grpSpPr>
      <p:sp>
        <p:nvSpPr>
          <p:cNvPr descr="Tag=AccentColor&#10;Flavor=Light&#10;Target=Fill" id="30" name="Google Shape;30;p4"/>
          <p:cNvSpPr/>
          <p:nvPr/>
        </p:nvSpPr>
        <p:spPr>
          <a:xfrm>
            <a:off x="7209816" y="0"/>
            <a:ext cx="4143984" cy="5747660"/>
          </a:xfrm>
          <a:custGeom>
            <a:rect b="b" l="l" r="r" t="t"/>
            <a:pathLst>
              <a:path extrusionOk="0" h="5956080" w="384375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1" name="Google Shape;31;p4"/>
          <p:cNvSpPr txBox="1"/>
          <p:nvPr>
            <p:ph type="title"/>
          </p:nvPr>
        </p:nvSpPr>
        <p:spPr>
          <a:xfrm>
            <a:off x="831850" y="1078991"/>
            <a:ext cx="5266944" cy="3136392"/>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4"/>
          <p:cNvSpPr txBox="1"/>
          <p:nvPr>
            <p:ph idx="1" type="body"/>
          </p:nvPr>
        </p:nvSpPr>
        <p:spPr>
          <a:xfrm>
            <a:off x="831850" y="4279392"/>
            <a:ext cx="5266944" cy="1500187"/>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400"/>
              <a:buNone/>
              <a:defRPr sz="2400" cap="none">
                <a:solidFill>
                  <a:schemeClr val="dk1"/>
                </a:solidFill>
              </a:defRPr>
            </a:lvl1pPr>
            <a:lvl2pPr indent="-228600" lvl="1" marL="914400" algn="l">
              <a:lnSpc>
                <a:spcPct val="100000"/>
              </a:lnSpc>
              <a:spcBef>
                <a:spcPts val="500"/>
              </a:spcBef>
              <a:spcAft>
                <a:spcPts val="0"/>
              </a:spcAft>
              <a:buClr>
                <a:srgbClr val="888888"/>
              </a:buClr>
              <a:buSzPts val="2000"/>
              <a:buNone/>
              <a:defRPr sz="2000">
                <a:solidFill>
                  <a:srgbClr val="888888"/>
                </a:solidFill>
              </a:defRPr>
            </a:lvl2pPr>
            <a:lvl3pPr indent="-228600" lvl="2" marL="1371600" algn="l">
              <a:lnSpc>
                <a:spcPct val="100000"/>
              </a:lnSpc>
              <a:spcBef>
                <a:spcPts val="500"/>
              </a:spcBef>
              <a:spcAft>
                <a:spcPts val="0"/>
              </a:spcAft>
              <a:buClr>
                <a:srgbClr val="888888"/>
              </a:buClr>
              <a:buSzPts val="1800"/>
              <a:buNone/>
              <a:defRPr sz="1800">
                <a:solidFill>
                  <a:srgbClr val="888888"/>
                </a:solidFill>
              </a:defRPr>
            </a:lvl3pPr>
            <a:lvl4pPr indent="-228600" lvl="3" marL="1828800" algn="l">
              <a:lnSpc>
                <a:spcPct val="100000"/>
              </a:lnSpc>
              <a:spcBef>
                <a:spcPts val="500"/>
              </a:spcBef>
              <a:spcAft>
                <a:spcPts val="0"/>
              </a:spcAft>
              <a:buClr>
                <a:srgbClr val="888888"/>
              </a:buClr>
              <a:buSzPts val="1600"/>
              <a:buNone/>
              <a:defRPr sz="1600">
                <a:solidFill>
                  <a:srgbClr val="888888"/>
                </a:solidFill>
              </a:defRPr>
            </a:lvl4pPr>
            <a:lvl5pPr indent="-228600" lvl="4" marL="2286000" algn="l">
              <a:lnSpc>
                <a:spcPct val="10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3" name="Google Shape;33;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6" name="Shape 36"/>
        <p:cNvGrpSpPr/>
        <p:nvPr/>
      </p:nvGrpSpPr>
      <p:grpSpPr>
        <a:xfrm>
          <a:off x="0" y="0"/>
          <a:ext cx="0" cy="0"/>
          <a:chOff x="0" y="0"/>
          <a:chExt cx="0" cy="0"/>
        </a:xfrm>
      </p:grpSpPr>
      <p:sp>
        <p:nvSpPr>
          <p:cNvPr descr="Tag=AccentColor&#10;Flavor=Light&#10;Target=Fill" id="37" name="Google Shape;37;p5"/>
          <p:cNvSpPr/>
          <p:nvPr/>
        </p:nvSpPr>
        <p:spPr>
          <a:xfrm flipH="1">
            <a:off x="1" y="315111"/>
            <a:ext cx="3021543" cy="1435442"/>
          </a:xfrm>
          <a:custGeom>
            <a:rect b="b" l="l" r="r" t="t"/>
            <a:pathLst>
              <a:path extrusionOk="0" h="1435442" w="3021543">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8" name="Google Shape;38;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5"/>
          <p:cNvSpPr txBox="1"/>
          <p:nvPr>
            <p:ph idx="1" type="body"/>
          </p:nvPr>
        </p:nvSpPr>
        <p:spPr>
          <a:xfrm>
            <a:off x="838200" y="2011680"/>
            <a:ext cx="4937760" cy="416052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5"/>
          <p:cNvSpPr txBox="1"/>
          <p:nvPr>
            <p:ph idx="2" type="body"/>
          </p:nvPr>
        </p:nvSpPr>
        <p:spPr>
          <a:xfrm>
            <a:off x="6419088" y="2011680"/>
            <a:ext cx="4937760" cy="416052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4" name="Shape 44"/>
        <p:cNvGrpSpPr/>
        <p:nvPr/>
      </p:nvGrpSpPr>
      <p:grpSpPr>
        <a:xfrm>
          <a:off x="0" y="0"/>
          <a:ext cx="0" cy="0"/>
          <a:chOff x="0" y="0"/>
          <a:chExt cx="0" cy="0"/>
        </a:xfrm>
      </p:grpSpPr>
      <p:sp>
        <p:nvSpPr>
          <p:cNvPr descr="Tag=AccentColor&#10;Flavor=Light&#10;Target=Fill" id="45" name="Google Shape;45;p6"/>
          <p:cNvSpPr/>
          <p:nvPr/>
        </p:nvSpPr>
        <p:spPr>
          <a:xfrm flipH="1">
            <a:off x="1" y="315111"/>
            <a:ext cx="3021543" cy="1435442"/>
          </a:xfrm>
          <a:custGeom>
            <a:rect b="b" l="l" r="r" t="t"/>
            <a:pathLst>
              <a:path extrusionOk="0" h="1435442" w="3021543">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6" name="Google Shape;46;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6"/>
          <p:cNvSpPr txBox="1"/>
          <p:nvPr>
            <p:ph idx="1" type="body"/>
          </p:nvPr>
        </p:nvSpPr>
        <p:spPr>
          <a:xfrm>
            <a:off x="839788" y="2011680"/>
            <a:ext cx="4937760" cy="950976"/>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800"/>
              <a:buNone/>
              <a:defRPr b="1" sz="2800"/>
            </a:lvl1pPr>
            <a:lvl2pPr indent="-228600" lvl="1" marL="914400" algn="l">
              <a:lnSpc>
                <a:spcPct val="100000"/>
              </a:lnSpc>
              <a:spcBef>
                <a:spcPts val="500"/>
              </a:spcBef>
              <a:spcAft>
                <a:spcPts val="0"/>
              </a:spcAft>
              <a:buClr>
                <a:schemeClr val="dk1"/>
              </a:buClr>
              <a:buSzPts val="2000"/>
              <a:buNone/>
              <a:defRPr b="1" sz="2000"/>
            </a:lvl2pPr>
            <a:lvl3pPr indent="-228600" lvl="2" marL="1371600" algn="l">
              <a:lnSpc>
                <a:spcPct val="100000"/>
              </a:lnSpc>
              <a:spcBef>
                <a:spcPts val="500"/>
              </a:spcBef>
              <a:spcAft>
                <a:spcPts val="0"/>
              </a:spcAft>
              <a:buClr>
                <a:schemeClr val="dk1"/>
              </a:buClr>
              <a:buSzPts val="1800"/>
              <a:buNone/>
              <a:defRPr b="1" sz="1800"/>
            </a:lvl3pPr>
            <a:lvl4pPr indent="-228600" lvl="3" marL="1828800" algn="l">
              <a:lnSpc>
                <a:spcPct val="100000"/>
              </a:lnSpc>
              <a:spcBef>
                <a:spcPts val="500"/>
              </a:spcBef>
              <a:spcAft>
                <a:spcPts val="0"/>
              </a:spcAft>
              <a:buClr>
                <a:schemeClr val="dk1"/>
              </a:buClr>
              <a:buSzPts val="1600"/>
              <a:buNone/>
              <a:defRPr b="1" sz="1600"/>
            </a:lvl4pPr>
            <a:lvl5pPr indent="-228600" lvl="4" marL="2286000" algn="l">
              <a:lnSpc>
                <a:spcPct val="10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6"/>
          <p:cNvSpPr txBox="1"/>
          <p:nvPr>
            <p:ph idx="2" type="body"/>
          </p:nvPr>
        </p:nvSpPr>
        <p:spPr>
          <a:xfrm>
            <a:off x="839788" y="3127248"/>
            <a:ext cx="4937760" cy="306324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6"/>
          <p:cNvSpPr txBox="1"/>
          <p:nvPr>
            <p:ph idx="3" type="body"/>
          </p:nvPr>
        </p:nvSpPr>
        <p:spPr>
          <a:xfrm>
            <a:off x="6419088" y="2011680"/>
            <a:ext cx="4937760" cy="950976"/>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800"/>
              <a:buNone/>
              <a:defRPr b="1" sz="2800"/>
            </a:lvl1pPr>
            <a:lvl2pPr indent="-228600" lvl="1" marL="914400" algn="l">
              <a:lnSpc>
                <a:spcPct val="100000"/>
              </a:lnSpc>
              <a:spcBef>
                <a:spcPts val="500"/>
              </a:spcBef>
              <a:spcAft>
                <a:spcPts val="0"/>
              </a:spcAft>
              <a:buClr>
                <a:schemeClr val="dk1"/>
              </a:buClr>
              <a:buSzPts val="2000"/>
              <a:buNone/>
              <a:defRPr b="1" sz="2000"/>
            </a:lvl2pPr>
            <a:lvl3pPr indent="-228600" lvl="2" marL="1371600" algn="l">
              <a:lnSpc>
                <a:spcPct val="100000"/>
              </a:lnSpc>
              <a:spcBef>
                <a:spcPts val="500"/>
              </a:spcBef>
              <a:spcAft>
                <a:spcPts val="0"/>
              </a:spcAft>
              <a:buClr>
                <a:schemeClr val="dk1"/>
              </a:buClr>
              <a:buSzPts val="1800"/>
              <a:buNone/>
              <a:defRPr b="1" sz="1800"/>
            </a:lvl3pPr>
            <a:lvl4pPr indent="-228600" lvl="3" marL="1828800" algn="l">
              <a:lnSpc>
                <a:spcPct val="100000"/>
              </a:lnSpc>
              <a:spcBef>
                <a:spcPts val="500"/>
              </a:spcBef>
              <a:spcAft>
                <a:spcPts val="0"/>
              </a:spcAft>
              <a:buClr>
                <a:schemeClr val="dk1"/>
              </a:buClr>
              <a:buSzPts val="1600"/>
              <a:buNone/>
              <a:defRPr b="1" sz="1600"/>
            </a:lvl4pPr>
            <a:lvl5pPr indent="-228600" lvl="4" marL="2286000" algn="l">
              <a:lnSpc>
                <a:spcPct val="10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6"/>
          <p:cNvSpPr txBox="1"/>
          <p:nvPr>
            <p:ph idx="4" type="body"/>
          </p:nvPr>
        </p:nvSpPr>
        <p:spPr>
          <a:xfrm>
            <a:off x="6419088" y="3127248"/>
            <a:ext cx="4937760" cy="306324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4" name="Shape 54"/>
        <p:cNvGrpSpPr/>
        <p:nvPr/>
      </p:nvGrpSpPr>
      <p:grpSpPr>
        <a:xfrm>
          <a:off x="0" y="0"/>
          <a:ext cx="0" cy="0"/>
          <a:chOff x="0" y="0"/>
          <a:chExt cx="0" cy="0"/>
        </a:xfrm>
      </p:grpSpPr>
      <p:sp>
        <p:nvSpPr>
          <p:cNvPr descr="Tag=AccentColor&#10;Flavor=Light&#10;Target=Fill" id="55" name="Google Shape;55;p7"/>
          <p:cNvSpPr/>
          <p:nvPr/>
        </p:nvSpPr>
        <p:spPr>
          <a:xfrm flipH="1">
            <a:off x="1969639" y="181596"/>
            <a:ext cx="8252722" cy="6022258"/>
          </a:xfrm>
          <a:custGeom>
            <a:rect b="b" l="l" r="r" t="t"/>
            <a:pathLst>
              <a:path extrusionOk="0" h="5025119" w="6886274">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56" name="Google Shape;56;p7"/>
          <p:cNvSpPr txBox="1"/>
          <p:nvPr>
            <p:ph type="title"/>
          </p:nvPr>
        </p:nvSpPr>
        <p:spPr>
          <a:xfrm>
            <a:off x="2843784" y="1572768"/>
            <a:ext cx="6501384" cy="4096512"/>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1" type="blank">
  <p:cSld name="BLANK">
    <p:spTree>
      <p:nvGrpSpPr>
        <p:cNvPr id="60" name="Shape 60"/>
        <p:cNvGrpSpPr/>
        <p:nvPr/>
      </p:nvGrpSpPr>
      <p:grpSpPr>
        <a:xfrm>
          <a:off x="0" y="0"/>
          <a:ext cx="0" cy="0"/>
          <a:chOff x="0" y="0"/>
          <a:chExt cx="0" cy="0"/>
        </a:xfrm>
      </p:grpSpPr>
      <p:sp>
        <p:nvSpPr>
          <p:cNvPr id="61" name="Google Shape;6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2">
  <p:cSld name="Blank 2">
    <p:spTree>
      <p:nvGrpSpPr>
        <p:cNvPr id="64" name="Shape 64"/>
        <p:cNvGrpSpPr/>
        <p:nvPr/>
      </p:nvGrpSpPr>
      <p:grpSpPr>
        <a:xfrm>
          <a:off x="0" y="0"/>
          <a:ext cx="0" cy="0"/>
          <a:chOff x="0" y="0"/>
          <a:chExt cx="0" cy="0"/>
        </a:xfrm>
      </p:grpSpPr>
      <p:sp>
        <p:nvSpPr>
          <p:cNvPr descr="Mask ID=&#10;Mask position=bottom, center&#10;Mask family= brushstroke, landscape, wide" id="65" name="Google Shape;65;p9"/>
          <p:cNvSpPr/>
          <p:nvPr/>
        </p:nvSpPr>
        <p:spPr>
          <a:xfrm>
            <a:off x="1768100" y="-1"/>
            <a:ext cx="10423900" cy="5920155"/>
          </a:xfrm>
          <a:custGeom>
            <a:rect b="b" l="l" r="r" t="t"/>
            <a:pathLst>
              <a:path extrusionOk="0" h="5491534" w="10423900">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66" name="Google Shape;66;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69" name="Shape 69"/>
        <p:cNvGrpSpPr/>
        <p:nvPr/>
      </p:nvGrpSpPr>
      <p:grpSpPr>
        <a:xfrm>
          <a:off x="0" y="0"/>
          <a:ext cx="0" cy="0"/>
          <a:chOff x="0" y="0"/>
          <a:chExt cx="0" cy="0"/>
        </a:xfrm>
      </p:grpSpPr>
      <p:sp>
        <p:nvSpPr>
          <p:cNvPr descr="Tag=AccentColor&#10;Flavor=Light&#10;Target=Fill" id="70" name="Google Shape;70;p10"/>
          <p:cNvSpPr/>
          <p:nvPr/>
        </p:nvSpPr>
        <p:spPr>
          <a:xfrm>
            <a:off x="4726728" y="0"/>
            <a:ext cx="7472381" cy="6858000"/>
          </a:xfrm>
          <a:custGeom>
            <a:rect b="b" l="l" r="r" t="t"/>
            <a:pathLst>
              <a:path extrusionOk="0" h="6886575" w="7472381">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71" name="Google Shape;71;p10"/>
          <p:cNvSpPr txBox="1"/>
          <p:nvPr>
            <p:ph type="title"/>
          </p:nvPr>
        </p:nvSpPr>
        <p:spPr>
          <a:xfrm>
            <a:off x="839788" y="640080"/>
            <a:ext cx="3886200" cy="2953512"/>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0"/>
          <p:cNvSpPr txBox="1"/>
          <p:nvPr>
            <p:ph idx="1" type="body"/>
          </p:nvPr>
        </p:nvSpPr>
        <p:spPr>
          <a:xfrm>
            <a:off x="7059168" y="640080"/>
            <a:ext cx="4489704" cy="5596128"/>
          </a:xfrm>
          <a:prstGeom prst="rect">
            <a:avLst/>
          </a:prstGeom>
          <a:noFill/>
          <a:ln>
            <a:noFill/>
          </a:ln>
        </p:spPr>
        <p:txBody>
          <a:bodyPr anchorCtr="0" anchor="ctr" bIns="45700" lIns="91425" spcFirstLastPara="1" rIns="91425" wrap="square" tIns="45700">
            <a:noAutofit/>
          </a:bodyPr>
          <a:lstStyle>
            <a:lvl1pPr indent="-431800" lvl="0" marL="457200" algn="l">
              <a:lnSpc>
                <a:spcPct val="100000"/>
              </a:lnSpc>
              <a:spcBef>
                <a:spcPts val="1000"/>
              </a:spcBef>
              <a:spcAft>
                <a:spcPts val="0"/>
              </a:spcAft>
              <a:buClr>
                <a:schemeClr val="dk1"/>
              </a:buClr>
              <a:buSzPts val="3200"/>
              <a:buChar char="•"/>
              <a:defRPr sz="3200"/>
            </a:lvl1pPr>
            <a:lvl2pPr indent="-406400" lvl="1" marL="914400" algn="l">
              <a:lnSpc>
                <a:spcPct val="100000"/>
              </a:lnSpc>
              <a:spcBef>
                <a:spcPts val="500"/>
              </a:spcBef>
              <a:spcAft>
                <a:spcPts val="0"/>
              </a:spcAft>
              <a:buClr>
                <a:schemeClr val="dk1"/>
              </a:buClr>
              <a:buSzPts val="2800"/>
              <a:buChar char="•"/>
              <a:defRPr sz="2800"/>
            </a:lvl2pPr>
            <a:lvl3pPr indent="-381000" lvl="2" marL="1371600" algn="l">
              <a:lnSpc>
                <a:spcPct val="100000"/>
              </a:lnSpc>
              <a:spcBef>
                <a:spcPts val="500"/>
              </a:spcBef>
              <a:spcAft>
                <a:spcPts val="0"/>
              </a:spcAft>
              <a:buClr>
                <a:schemeClr val="dk1"/>
              </a:buClr>
              <a:buSzPts val="2400"/>
              <a:buChar char="•"/>
              <a:defRPr sz="2400"/>
            </a:lvl3pPr>
            <a:lvl4pPr indent="-355600" lvl="3" marL="1828800" algn="l">
              <a:lnSpc>
                <a:spcPct val="100000"/>
              </a:lnSpc>
              <a:spcBef>
                <a:spcPts val="500"/>
              </a:spcBef>
              <a:spcAft>
                <a:spcPts val="0"/>
              </a:spcAft>
              <a:buClr>
                <a:schemeClr val="dk1"/>
              </a:buClr>
              <a:buSzPts val="2000"/>
              <a:buChar char="•"/>
              <a:defRPr sz="2000"/>
            </a:lvl4pPr>
            <a:lvl5pPr indent="-355600" lvl="4" marL="2286000" algn="l">
              <a:lnSpc>
                <a:spcPct val="10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3" name="Google Shape;73;p10"/>
          <p:cNvSpPr txBox="1"/>
          <p:nvPr>
            <p:ph idx="2" type="body"/>
          </p:nvPr>
        </p:nvSpPr>
        <p:spPr>
          <a:xfrm>
            <a:off x="839788" y="3776472"/>
            <a:ext cx="3886200" cy="246888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600"/>
              <a:buNone/>
              <a:defRPr sz="1600"/>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200"/>
              <a:buNone/>
              <a:defRPr sz="1200"/>
            </a:lvl3pPr>
            <a:lvl4pPr indent="-228600" lvl="3" marL="1828800" algn="l">
              <a:lnSpc>
                <a:spcPct val="100000"/>
              </a:lnSpc>
              <a:spcBef>
                <a:spcPts val="500"/>
              </a:spcBef>
              <a:spcAft>
                <a:spcPts val="0"/>
              </a:spcAft>
              <a:buClr>
                <a:schemeClr val="dk1"/>
              </a:buClr>
              <a:buSzPts val="1000"/>
              <a:buNone/>
              <a:defRPr sz="1000"/>
            </a:lvl4pPr>
            <a:lvl5pPr indent="-228600" lvl="4" marL="2286000" algn="l">
              <a:lnSpc>
                <a:spcPct val="10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4" name="Google Shape;7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90500" y="136526"/>
            <a:ext cx="8747760" cy="835024"/>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Abril Fatface"/>
              <a:buNone/>
              <a:defRPr b="0" i="1" sz="4400" u="none" cap="none" strike="noStrike">
                <a:solidFill>
                  <a:schemeClr val="dk1"/>
                </a:solidFill>
                <a:latin typeface="Abril Fatface"/>
                <a:ea typeface="Abril Fatface"/>
                <a:cs typeface="Abril Fatface"/>
                <a:sym typeface="Abril Fatfac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190500" y="1074420"/>
            <a:ext cx="8747760" cy="518922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00000"/>
              </a:lnSpc>
              <a:spcBef>
                <a:spcPts val="10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1pPr>
            <a:lvl2pPr indent="-342900" lvl="1" marL="914400" marR="0" rtl="0" algn="l">
              <a:lnSpc>
                <a:spcPct val="10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30200" lvl="2" marL="1371600" marR="0" rtl="0" algn="l">
              <a:lnSpc>
                <a:spcPct val="100000"/>
              </a:lnSpc>
              <a:spcBef>
                <a:spcPts val="500"/>
              </a:spcBef>
              <a:spcAft>
                <a:spcPts val="0"/>
              </a:spcAft>
              <a:buClr>
                <a:schemeClr val="dk1"/>
              </a:buClr>
              <a:buSzPts val="1600"/>
              <a:buFont typeface="Arial"/>
              <a:buChar char="•"/>
              <a:defRPr b="0" i="0" sz="1600" u="none" cap="none" strike="noStrike">
                <a:solidFill>
                  <a:schemeClr val="dk1"/>
                </a:solidFill>
                <a:latin typeface="Century Gothic"/>
                <a:ea typeface="Century Gothic"/>
                <a:cs typeface="Century Gothic"/>
                <a:sym typeface="Century Gothic"/>
              </a:defRPr>
            </a:lvl3pPr>
            <a:lvl4pPr indent="-317500" lvl="3" marL="1828800" marR="0" rtl="0" algn="l">
              <a:lnSpc>
                <a:spcPct val="100000"/>
              </a:lnSpc>
              <a:spcBef>
                <a:spcPts val="5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rtl="0" algn="l">
              <a:lnSpc>
                <a:spcPct val="100000"/>
              </a:lnSpc>
              <a:spcBef>
                <a:spcPts val="5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9pPr>
          </a:lstStyle>
          <a:p/>
        </p:txBody>
      </p:sp>
      <p:sp>
        <p:nvSpPr>
          <p:cNvPr id="12" name="Google Shape;12;p1"/>
          <p:cNvSpPr txBox="1"/>
          <p:nvPr>
            <p:ph idx="10" type="dt"/>
          </p:nvPr>
        </p:nvSpPr>
        <p:spPr>
          <a:xfrm>
            <a:off x="4564380" y="6365240"/>
            <a:ext cx="9525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3" name="Google Shape;13;p1"/>
          <p:cNvSpPr txBox="1"/>
          <p:nvPr>
            <p:ph idx="11" type="ftr"/>
          </p:nvPr>
        </p:nvSpPr>
        <p:spPr>
          <a:xfrm>
            <a:off x="190500" y="6351269"/>
            <a:ext cx="41148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4" name="Google Shape;14;p1"/>
          <p:cNvSpPr txBox="1"/>
          <p:nvPr>
            <p:ph idx="12" type="sldNum"/>
          </p:nvPr>
        </p:nvSpPr>
        <p:spPr>
          <a:xfrm>
            <a:off x="8526780" y="6369049"/>
            <a:ext cx="41148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100" u="none" cap="none" strike="noStrike">
                <a:solidFill>
                  <a:srgbClr val="888888"/>
                </a:solidFill>
                <a:latin typeface="Century Gothic"/>
                <a:ea typeface="Century Gothic"/>
                <a:cs typeface="Century Gothic"/>
                <a:sym typeface="Century Gothic"/>
              </a:defRPr>
            </a:lvl1pPr>
            <a:lvl2pPr indent="0" lvl="1" marL="0" marR="0" rtl="0" algn="r">
              <a:spcBef>
                <a:spcPts val="0"/>
              </a:spcBef>
              <a:buNone/>
              <a:defRPr b="0" i="0" sz="1100" u="none" cap="none" strike="noStrike">
                <a:solidFill>
                  <a:srgbClr val="888888"/>
                </a:solidFill>
                <a:latin typeface="Century Gothic"/>
                <a:ea typeface="Century Gothic"/>
                <a:cs typeface="Century Gothic"/>
                <a:sym typeface="Century Gothic"/>
              </a:defRPr>
            </a:lvl2pPr>
            <a:lvl3pPr indent="0" lvl="2" marL="0" marR="0" rtl="0" algn="r">
              <a:spcBef>
                <a:spcPts val="0"/>
              </a:spcBef>
              <a:buNone/>
              <a:defRPr b="0" i="0" sz="1100" u="none" cap="none" strike="noStrike">
                <a:solidFill>
                  <a:srgbClr val="888888"/>
                </a:solidFill>
                <a:latin typeface="Century Gothic"/>
                <a:ea typeface="Century Gothic"/>
                <a:cs typeface="Century Gothic"/>
                <a:sym typeface="Century Gothic"/>
              </a:defRPr>
            </a:lvl3pPr>
            <a:lvl4pPr indent="0" lvl="3" marL="0" marR="0" rtl="0" algn="r">
              <a:spcBef>
                <a:spcPts val="0"/>
              </a:spcBef>
              <a:buNone/>
              <a:defRPr b="0" i="0" sz="1100" u="none" cap="none" strike="noStrike">
                <a:solidFill>
                  <a:srgbClr val="888888"/>
                </a:solidFill>
                <a:latin typeface="Century Gothic"/>
                <a:ea typeface="Century Gothic"/>
                <a:cs typeface="Century Gothic"/>
                <a:sym typeface="Century Gothic"/>
              </a:defRPr>
            </a:lvl4pPr>
            <a:lvl5pPr indent="0" lvl="4" marL="0" marR="0" rtl="0" algn="r">
              <a:spcBef>
                <a:spcPts val="0"/>
              </a:spcBef>
              <a:buNone/>
              <a:defRPr b="0" i="0" sz="1100" u="none" cap="none" strike="noStrike">
                <a:solidFill>
                  <a:srgbClr val="888888"/>
                </a:solidFill>
                <a:latin typeface="Century Gothic"/>
                <a:ea typeface="Century Gothic"/>
                <a:cs typeface="Century Gothic"/>
                <a:sym typeface="Century Gothic"/>
              </a:defRPr>
            </a:lvl5pPr>
            <a:lvl6pPr indent="0" lvl="5" marL="0" marR="0" rtl="0" algn="r">
              <a:spcBef>
                <a:spcPts val="0"/>
              </a:spcBef>
              <a:buNone/>
              <a:defRPr b="0" i="0" sz="1100" u="none" cap="none" strike="noStrike">
                <a:solidFill>
                  <a:srgbClr val="888888"/>
                </a:solidFill>
                <a:latin typeface="Century Gothic"/>
                <a:ea typeface="Century Gothic"/>
                <a:cs typeface="Century Gothic"/>
                <a:sym typeface="Century Gothic"/>
              </a:defRPr>
            </a:lvl6pPr>
            <a:lvl7pPr indent="0" lvl="6" marL="0" marR="0" rtl="0" algn="r">
              <a:spcBef>
                <a:spcPts val="0"/>
              </a:spcBef>
              <a:buNone/>
              <a:defRPr b="0" i="0" sz="1100" u="none" cap="none" strike="noStrike">
                <a:solidFill>
                  <a:srgbClr val="888888"/>
                </a:solidFill>
                <a:latin typeface="Century Gothic"/>
                <a:ea typeface="Century Gothic"/>
                <a:cs typeface="Century Gothic"/>
                <a:sym typeface="Century Gothic"/>
              </a:defRPr>
            </a:lvl7pPr>
            <a:lvl8pPr indent="0" lvl="7" marL="0" marR="0" rtl="0" algn="r">
              <a:spcBef>
                <a:spcPts val="0"/>
              </a:spcBef>
              <a:buNone/>
              <a:defRPr b="0" i="0" sz="1100" u="none" cap="none" strike="noStrike">
                <a:solidFill>
                  <a:srgbClr val="888888"/>
                </a:solidFill>
                <a:latin typeface="Century Gothic"/>
                <a:ea typeface="Century Gothic"/>
                <a:cs typeface="Century Gothic"/>
                <a:sym typeface="Century Gothic"/>
              </a:defRPr>
            </a:lvl8pPr>
            <a:lvl9pPr indent="0" lvl="8" marL="0" marR="0" rtl="0" algn="r">
              <a:spcBef>
                <a:spcPts val="0"/>
              </a:spcBef>
              <a:buNone/>
              <a:defRPr b="0" i="0" sz="11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mailto:froboticsteam4150@gmail.com" TargetMode="External"/><Relationship Id="rId4" Type="http://schemas.openxmlformats.org/officeDocument/2006/relationships/hyperlink" Target="http://creativecommons.org/licenses/by-nc-sa/4.0/" TargetMode="External"/><Relationship Id="rId5" Type="http://schemas.openxmlformats.org/officeDocument/2006/relationships/hyperlink" Target="http://creativecommons.org/licenses/by-nc-sa/4.0/" TargetMode="External"/><Relationship Id="rId6" Type="http://schemas.openxmlformats.org/officeDocument/2006/relationships/image" Target="../media/image5.png"/><Relationship Id="rId7"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100" name="Shape 100"/>
        <p:cNvGrpSpPr/>
        <p:nvPr/>
      </p:nvGrpSpPr>
      <p:grpSpPr>
        <a:xfrm>
          <a:off x="0" y="0"/>
          <a:ext cx="0" cy="0"/>
          <a:chOff x="0" y="0"/>
          <a:chExt cx="0" cy="0"/>
        </a:xfrm>
      </p:grpSpPr>
      <p:sp>
        <p:nvSpPr>
          <p:cNvPr id="101" name="Google Shape;101;p14"/>
          <p:cNvSpPr/>
          <p:nvPr/>
        </p:nvSpPr>
        <p:spPr>
          <a:xfrm>
            <a:off x="0" y="0"/>
            <a:ext cx="9141714"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02" name="Google Shape;102;p14"/>
          <p:cNvSpPr/>
          <p:nvPr/>
        </p:nvSpPr>
        <p:spPr>
          <a:xfrm>
            <a:off x="0" y="0"/>
            <a:ext cx="9144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03" name="Google Shape;103;p14"/>
          <p:cNvSpPr/>
          <p:nvPr/>
        </p:nvSpPr>
        <p:spPr>
          <a:xfrm>
            <a:off x="0" y="-5255"/>
            <a:ext cx="9144000" cy="6858000"/>
          </a:xfrm>
          <a:custGeom>
            <a:rect b="b" l="l" r="r" t="t"/>
            <a:pathLst>
              <a:path extrusionOk="0" h="6858000" w="12192000">
                <a:moveTo>
                  <a:pt x="0" y="0"/>
                </a:moveTo>
                <a:lnTo>
                  <a:pt x="12192000" y="0"/>
                </a:lnTo>
                <a:lnTo>
                  <a:pt x="12192000" y="6858000"/>
                </a:lnTo>
                <a:lnTo>
                  <a:pt x="11560655" y="6858000"/>
                </a:lnTo>
                <a:lnTo>
                  <a:pt x="11572884" y="6759738"/>
                </a:lnTo>
                <a:cubicBezTo>
                  <a:pt x="11663744" y="6693104"/>
                  <a:pt x="11749315" y="6619456"/>
                  <a:pt x="11812292" y="6532282"/>
                </a:cubicBezTo>
                <a:cubicBezTo>
                  <a:pt x="11851232" y="6478675"/>
                  <a:pt x="11886807" y="6425068"/>
                  <a:pt x="11956995" y="6386992"/>
                </a:cubicBezTo>
                <a:cubicBezTo>
                  <a:pt x="11918054" y="6334888"/>
                  <a:pt x="11851232" y="6322863"/>
                  <a:pt x="11801234" y="6284788"/>
                </a:cubicBezTo>
                <a:cubicBezTo>
                  <a:pt x="11797390" y="6253224"/>
                  <a:pt x="11876711" y="6262743"/>
                  <a:pt x="11856520" y="6193604"/>
                </a:cubicBezTo>
                <a:cubicBezTo>
                  <a:pt x="11829119" y="6101419"/>
                  <a:pt x="11858923" y="5996209"/>
                  <a:pt x="11722875" y="5956630"/>
                </a:cubicBezTo>
                <a:cubicBezTo>
                  <a:pt x="11686819" y="5866950"/>
                  <a:pt x="11676724" y="5723664"/>
                  <a:pt x="11763258" y="5635988"/>
                </a:cubicBezTo>
                <a:cubicBezTo>
                  <a:pt x="11892094" y="5505226"/>
                  <a:pt x="11871424" y="5422059"/>
                  <a:pt x="11706050" y="5351418"/>
                </a:cubicBezTo>
                <a:cubicBezTo>
                  <a:pt x="11684896" y="5342400"/>
                  <a:pt x="11707491" y="4786287"/>
                  <a:pt x="11697876" y="4763241"/>
                </a:cubicBezTo>
                <a:cubicBezTo>
                  <a:pt x="11713260" y="4731677"/>
                  <a:pt x="11749315" y="4739192"/>
                  <a:pt x="11776236" y="4730675"/>
                </a:cubicBezTo>
                <a:cubicBezTo>
                  <a:pt x="11894018" y="4694603"/>
                  <a:pt x="11897864" y="4694603"/>
                  <a:pt x="11868540" y="4584884"/>
                </a:cubicBezTo>
                <a:cubicBezTo>
                  <a:pt x="11859884" y="4551817"/>
                  <a:pt x="11880076" y="4538289"/>
                  <a:pt x="11898825" y="4517749"/>
                </a:cubicBezTo>
                <a:cubicBezTo>
                  <a:pt x="11969013" y="4441095"/>
                  <a:pt x="11969494" y="4440094"/>
                  <a:pt x="11897864" y="4375464"/>
                </a:cubicBezTo>
                <a:cubicBezTo>
                  <a:pt x="11877192" y="4356928"/>
                  <a:pt x="11863252" y="4336887"/>
                  <a:pt x="11854116" y="4311838"/>
                </a:cubicBezTo>
                <a:cubicBezTo>
                  <a:pt x="11837290" y="4266245"/>
                  <a:pt x="11837771" y="4228169"/>
                  <a:pt x="11901709" y="4203620"/>
                </a:cubicBezTo>
                <a:cubicBezTo>
                  <a:pt x="11946418" y="4186086"/>
                  <a:pt x="11971897" y="4166044"/>
                  <a:pt x="11974782" y="4114442"/>
                </a:cubicBezTo>
                <a:cubicBezTo>
                  <a:pt x="11976706" y="4071355"/>
                  <a:pt x="11981993" y="4043299"/>
                  <a:pt x="11932476" y="4024762"/>
                </a:cubicBezTo>
                <a:cubicBezTo>
                  <a:pt x="11892576" y="4009732"/>
                  <a:pt x="11881038" y="3977668"/>
                  <a:pt x="11885365" y="3939592"/>
                </a:cubicBezTo>
                <a:cubicBezTo>
                  <a:pt x="11895460" y="3846405"/>
                  <a:pt x="11841137" y="3791796"/>
                  <a:pt x="11751719" y="3749211"/>
                </a:cubicBezTo>
                <a:cubicBezTo>
                  <a:pt x="11666628" y="3708629"/>
                  <a:pt x="11592115" y="3654019"/>
                  <a:pt x="11513754" y="3604420"/>
                </a:cubicBezTo>
                <a:cubicBezTo>
                  <a:pt x="11426740" y="3549310"/>
                  <a:pt x="11325786" y="3516243"/>
                  <a:pt x="11220504" y="3488188"/>
                </a:cubicBezTo>
                <a:cubicBezTo>
                  <a:pt x="11239734" y="3448108"/>
                  <a:pt x="11306076" y="3470653"/>
                  <a:pt x="11312805" y="3414541"/>
                </a:cubicBezTo>
                <a:cubicBezTo>
                  <a:pt x="11148394" y="3366945"/>
                  <a:pt x="10991193" y="3295301"/>
                  <a:pt x="10805146" y="3277767"/>
                </a:cubicBezTo>
                <a:cubicBezTo>
                  <a:pt x="10955618" y="3286784"/>
                  <a:pt x="11092147" y="3222154"/>
                  <a:pt x="11234926" y="3203117"/>
                </a:cubicBezTo>
                <a:cubicBezTo>
                  <a:pt x="11248386" y="3171554"/>
                  <a:pt x="11217140" y="3179569"/>
                  <a:pt x="11204640" y="3174060"/>
                </a:cubicBezTo>
                <a:cubicBezTo>
                  <a:pt x="11192140" y="3168047"/>
                  <a:pt x="11176757" y="3166042"/>
                  <a:pt x="11174834" y="3143498"/>
                </a:cubicBezTo>
                <a:cubicBezTo>
                  <a:pt x="11243580" y="3110932"/>
                  <a:pt x="11329632" y="3132475"/>
                  <a:pt x="11400780" y="3099410"/>
                </a:cubicBezTo>
                <a:cubicBezTo>
                  <a:pt x="11384916" y="3051314"/>
                  <a:pt x="11323382" y="3080371"/>
                  <a:pt x="11297902" y="3041793"/>
                </a:cubicBezTo>
                <a:cubicBezTo>
                  <a:pt x="11364246" y="3034780"/>
                  <a:pt x="11425779" y="3031774"/>
                  <a:pt x="11485870" y="3021253"/>
                </a:cubicBezTo>
                <a:cubicBezTo>
                  <a:pt x="11532984" y="3013236"/>
                  <a:pt x="11545964" y="2972154"/>
                  <a:pt x="11513754" y="2944098"/>
                </a:cubicBezTo>
                <a:cubicBezTo>
                  <a:pt x="11484909" y="2919049"/>
                  <a:pt x="11442604" y="2917044"/>
                  <a:pt x="11405107" y="2906523"/>
                </a:cubicBezTo>
                <a:cubicBezTo>
                  <a:pt x="11137817" y="2833377"/>
                  <a:pt x="10857066" y="2809829"/>
                  <a:pt x="10572950" y="2803317"/>
                </a:cubicBezTo>
                <a:cubicBezTo>
                  <a:pt x="10117210" y="2792795"/>
                  <a:pt x="9660028" y="2793297"/>
                  <a:pt x="9205250" y="2778767"/>
                </a:cubicBezTo>
                <a:cubicBezTo>
                  <a:pt x="8996489" y="2772379"/>
                  <a:pt x="8788540" y="2761765"/>
                  <a:pt x="8579578" y="2759181"/>
                </a:cubicBezTo>
                <a:cubicBezTo>
                  <a:pt x="8509922" y="2758320"/>
                  <a:pt x="8440155" y="2758352"/>
                  <a:pt x="8370208" y="2759730"/>
                </a:cubicBezTo>
                <a:cubicBezTo>
                  <a:pt x="8070708" y="2765742"/>
                  <a:pt x="7771690" y="2764238"/>
                  <a:pt x="7470748" y="2819849"/>
                </a:cubicBezTo>
                <a:cubicBezTo>
                  <a:pt x="7316911" y="2848407"/>
                  <a:pt x="7156825" y="2838887"/>
                  <a:pt x="7001547" y="2861432"/>
                </a:cubicBezTo>
                <a:cubicBezTo>
                  <a:pt x="6765024" y="2896002"/>
                  <a:pt x="6528501" y="2936583"/>
                  <a:pt x="6295343" y="2988688"/>
                </a:cubicBezTo>
                <a:cubicBezTo>
                  <a:pt x="6222271" y="3005220"/>
                  <a:pt x="6131892" y="3015241"/>
                  <a:pt x="6075166" y="3078367"/>
                </a:cubicBezTo>
                <a:cubicBezTo>
                  <a:pt x="5985266" y="3038288"/>
                  <a:pt x="5929502" y="3113938"/>
                  <a:pt x="5859314" y="3139490"/>
                </a:cubicBezTo>
                <a:cubicBezTo>
                  <a:pt x="5831912" y="3149510"/>
                  <a:pt x="5795857" y="3163538"/>
                  <a:pt x="5800183" y="3195101"/>
                </a:cubicBezTo>
                <a:cubicBezTo>
                  <a:pt x="5804030" y="3234680"/>
                  <a:pt x="5844410" y="3260231"/>
                  <a:pt x="5882870" y="3252215"/>
                </a:cubicBezTo>
                <a:cubicBezTo>
                  <a:pt x="6002574" y="3227164"/>
                  <a:pt x="6109777" y="3283277"/>
                  <a:pt x="6232848" y="3274760"/>
                </a:cubicBezTo>
                <a:cubicBezTo>
                  <a:pt x="6125643" y="3298808"/>
                  <a:pt x="6018918" y="3323358"/>
                  <a:pt x="5911715" y="3347407"/>
                </a:cubicBezTo>
                <a:cubicBezTo>
                  <a:pt x="6070839" y="3366444"/>
                  <a:pt x="6227559" y="3332376"/>
                  <a:pt x="6384279" y="3312836"/>
                </a:cubicBezTo>
                <a:cubicBezTo>
                  <a:pt x="6434757" y="3306824"/>
                  <a:pt x="6513117" y="3260732"/>
                  <a:pt x="6526097" y="3325362"/>
                </a:cubicBezTo>
                <a:cubicBezTo>
                  <a:pt x="6534750" y="3368448"/>
                  <a:pt x="6450622" y="3371454"/>
                  <a:pt x="6403028" y="3383478"/>
                </a:cubicBezTo>
                <a:cubicBezTo>
                  <a:pt x="6192945" y="3435081"/>
                  <a:pt x="5979497" y="3465141"/>
                  <a:pt x="5767013" y="3500713"/>
                </a:cubicBezTo>
                <a:cubicBezTo>
                  <a:pt x="5746822" y="3504220"/>
                  <a:pt x="5720381" y="3501214"/>
                  <a:pt x="5706920" y="3511233"/>
                </a:cubicBezTo>
                <a:cubicBezTo>
                  <a:pt x="5598272" y="3591895"/>
                  <a:pt x="5460782" y="3618449"/>
                  <a:pt x="5310793" y="3677066"/>
                </a:cubicBezTo>
                <a:cubicBezTo>
                  <a:pt x="5405498" y="3704622"/>
                  <a:pt x="5469435" y="3648007"/>
                  <a:pt x="5548276" y="3660533"/>
                </a:cubicBezTo>
                <a:cubicBezTo>
                  <a:pt x="5467993" y="3721154"/>
                  <a:pt x="5374731" y="3732677"/>
                  <a:pt x="5293005" y="3765743"/>
                </a:cubicBezTo>
                <a:cubicBezTo>
                  <a:pt x="5234355" y="3789291"/>
                  <a:pt x="5016580" y="3862938"/>
                  <a:pt x="4983410" y="3883981"/>
                </a:cubicBezTo>
                <a:cubicBezTo>
                  <a:pt x="4883416" y="3949110"/>
                  <a:pt x="4756501" y="3979672"/>
                  <a:pt x="4674775" y="4068850"/>
                </a:cubicBezTo>
                <a:cubicBezTo>
                  <a:pt x="4617087" y="4131477"/>
                  <a:pt x="4520939" y="4119952"/>
                  <a:pt x="4453155" y="4163539"/>
                </a:cubicBezTo>
                <a:cubicBezTo>
                  <a:pt x="4429119" y="4204622"/>
                  <a:pt x="4475751" y="4215143"/>
                  <a:pt x="4492095" y="4237188"/>
                </a:cubicBezTo>
                <a:cubicBezTo>
                  <a:pt x="4513728" y="4266746"/>
                  <a:pt x="4475269" y="4283280"/>
                  <a:pt x="4464213" y="4318851"/>
                </a:cubicBezTo>
                <a:cubicBezTo>
                  <a:pt x="4591608" y="4278771"/>
                  <a:pt x="4713234" y="4255223"/>
                  <a:pt x="4857456" y="4241696"/>
                </a:cubicBezTo>
                <a:cubicBezTo>
                  <a:pt x="4809862" y="4299311"/>
                  <a:pt x="4752174" y="4274261"/>
                  <a:pt x="4713234" y="4295303"/>
                </a:cubicBezTo>
                <a:cubicBezTo>
                  <a:pt x="4687756" y="4308830"/>
                  <a:pt x="4648816" y="4314843"/>
                  <a:pt x="4656026" y="4348410"/>
                </a:cubicBezTo>
                <a:cubicBezTo>
                  <a:pt x="4661795" y="4374963"/>
                  <a:pt x="4694486" y="4371456"/>
                  <a:pt x="4718523" y="4368951"/>
                </a:cubicBezTo>
                <a:cubicBezTo>
                  <a:pt x="4810825" y="4359433"/>
                  <a:pt x="4900722" y="4356425"/>
                  <a:pt x="4989178" y="4420054"/>
                </a:cubicBezTo>
                <a:cubicBezTo>
                  <a:pt x="4764193" y="4512739"/>
                  <a:pt x="4505557" y="4473661"/>
                  <a:pt x="4304127" y="4609933"/>
                </a:cubicBezTo>
                <a:cubicBezTo>
                  <a:pt x="4332491" y="4652018"/>
                  <a:pt x="4372871" y="4629473"/>
                  <a:pt x="4402677" y="4624463"/>
                </a:cubicBezTo>
                <a:cubicBezTo>
                  <a:pt x="4598338" y="4590394"/>
                  <a:pt x="5297332" y="4651016"/>
                  <a:pt x="5398287" y="4608430"/>
                </a:cubicBezTo>
                <a:cubicBezTo>
                  <a:pt x="5460301" y="4582379"/>
                  <a:pt x="5525682" y="4569853"/>
                  <a:pt x="5592504" y="4585886"/>
                </a:cubicBezTo>
                <a:cubicBezTo>
                  <a:pt x="5656923" y="4601416"/>
                  <a:pt x="5640578" y="4819353"/>
                  <a:pt x="5411266" y="4964142"/>
                </a:cubicBezTo>
                <a:cubicBezTo>
                  <a:pt x="5378575" y="4984684"/>
                  <a:pt x="5524721" y="5014244"/>
                  <a:pt x="5480493" y="5031277"/>
                </a:cubicBezTo>
                <a:cubicBezTo>
                  <a:pt x="5445880" y="5044804"/>
                  <a:pt x="5276179" y="5037289"/>
                  <a:pt x="5233393" y="5047810"/>
                </a:cubicBezTo>
                <a:cubicBezTo>
                  <a:pt x="5216567" y="5052318"/>
                  <a:pt x="4701216" y="5221157"/>
                  <a:pt x="4750251" y="5256728"/>
                </a:cubicBezTo>
                <a:cubicBezTo>
                  <a:pt x="4896877" y="5363441"/>
                  <a:pt x="5388190" y="5558833"/>
                  <a:pt x="4508440" y="5624965"/>
                </a:cubicBezTo>
                <a:cubicBezTo>
                  <a:pt x="4536323" y="5663542"/>
                  <a:pt x="4613241" y="5638994"/>
                  <a:pt x="4602665" y="5706629"/>
                </a:cubicBezTo>
                <a:cubicBezTo>
                  <a:pt x="4485845" y="5743202"/>
                  <a:pt x="4350758" y="5741198"/>
                  <a:pt x="4215189" y="5797811"/>
                </a:cubicBezTo>
                <a:cubicBezTo>
                  <a:pt x="4276245" y="5838893"/>
                  <a:pt x="4346432" y="5813844"/>
                  <a:pt x="4407966" y="5826870"/>
                </a:cubicBezTo>
                <a:cubicBezTo>
                  <a:pt x="4373353" y="5878473"/>
                  <a:pt x="4313741" y="5870457"/>
                  <a:pt x="4265186" y="5881478"/>
                </a:cubicBezTo>
                <a:cubicBezTo>
                  <a:pt x="4220479" y="5892001"/>
                  <a:pt x="4125774" y="5981680"/>
                  <a:pt x="4145964" y="5977170"/>
                </a:cubicBezTo>
                <a:cubicBezTo>
                  <a:pt x="4332971" y="5937091"/>
                  <a:pt x="4522862" y="5948113"/>
                  <a:pt x="4710350" y="5909035"/>
                </a:cubicBezTo>
                <a:cubicBezTo>
                  <a:pt x="4772366" y="5896009"/>
                  <a:pt x="4842554" y="5870958"/>
                  <a:pt x="4870916" y="5949616"/>
                </a:cubicBezTo>
                <a:cubicBezTo>
                  <a:pt x="4879571" y="5972663"/>
                  <a:pt x="4873321" y="5980177"/>
                  <a:pt x="4960333" y="5949115"/>
                </a:cubicBezTo>
                <a:cubicBezTo>
                  <a:pt x="4994466" y="5937091"/>
                  <a:pt x="5039656" y="5924065"/>
                  <a:pt x="5073788" y="5953623"/>
                </a:cubicBezTo>
                <a:cubicBezTo>
                  <a:pt x="5052154" y="5990698"/>
                  <a:pt x="5010331" y="5979675"/>
                  <a:pt x="4979084" y="5990197"/>
                </a:cubicBezTo>
                <a:cubicBezTo>
                  <a:pt x="4896397" y="6017250"/>
                  <a:pt x="5180513" y="6120457"/>
                  <a:pt x="5100228" y="6151519"/>
                </a:cubicBezTo>
                <a:cubicBezTo>
                  <a:pt x="4935817" y="6215148"/>
                  <a:pt x="4832938" y="6196611"/>
                  <a:pt x="4666602" y="6266250"/>
                </a:cubicBezTo>
                <a:cubicBezTo>
                  <a:pt x="4723331" y="6264746"/>
                  <a:pt x="4706024" y="6288795"/>
                  <a:pt x="4762750" y="6288795"/>
                </a:cubicBezTo>
                <a:cubicBezTo>
                  <a:pt x="4788229" y="6288795"/>
                  <a:pt x="4815151" y="6294807"/>
                  <a:pt x="4815151" y="6322363"/>
                </a:cubicBezTo>
                <a:cubicBezTo>
                  <a:pt x="4815151" y="6348414"/>
                  <a:pt x="4516613" y="6491199"/>
                  <a:pt x="4558918" y="6504727"/>
                </a:cubicBezTo>
                <a:cubicBezTo>
                  <a:pt x="4674295" y="6541299"/>
                  <a:pt x="4970431" y="6429075"/>
                  <a:pt x="4899280" y="6480679"/>
                </a:cubicBezTo>
                <a:cubicBezTo>
                  <a:pt x="4791114" y="6559337"/>
                  <a:pt x="4774769" y="6574868"/>
                  <a:pt x="4692563" y="6586391"/>
                </a:cubicBezTo>
                <a:cubicBezTo>
                  <a:pt x="4621894" y="6596411"/>
                  <a:pt x="4373353" y="6816352"/>
                  <a:pt x="4303645" y="6834888"/>
                </a:cubicBezTo>
                <a:cubicBezTo>
                  <a:pt x="4288262" y="6838896"/>
                  <a:pt x="4291687" y="6845065"/>
                  <a:pt x="4307829" y="6852361"/>
                </a:cubicBezTo>
                <a:lnTo>
                  <a:pt x="4323786" y="6858000"/>
                </a:lnTo>
                <a:lnTo>
                  <a:pt x="0" y="68580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04" name="Google Shape;104;p14"/>
          <p:cNvSpPr txBox="1"/>
          <p:nvPr>
            <p:ph type="ctrTitle"/>
          </p:nvPr>
        </p:nvSpPr>
        <p:spPr>
          <a:xfrm>
            <a:off x="711027" y="843324"/>
            <a:ext cx="8144738" cy="170157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Abril Fatface"/>
              <a:buNone/>
            </a:pPr>
            <a:r>
              <a:rPr b="1" lang="en-US" sz="6000"/>
              <a:t>Game Strategy</a:t>
            </a:r>
            <a:endParaRPr/>
          </a:p>
        </p:txBody>
      </p:sp>
      <p:sp>
        <p:nvSpPr>
          <p:cNvPr id="105" name="Google Shape;105;p14"/>
          <p:cNvSpPr txBox="1"/>
          <p:nvPr>
            <p:ph idx="1" type="subTitle"/>
          </p:nvPr>
        </p:nvSpPr>
        <p:spPr>
          <a:xfrm>
            <a:off x="711028" y="2601649"/>
            <a:ext cx="3943349" cy="64678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700"/>
              <a:buNone/>
            </a:pPr>
            <a:r>
              <a:rPr lang="en-US" sz="1700"/>
              <a:t>TEAM 4150</a:t>
            </a:r>
            <a:endParaRPr/>
          </a:p>
        </p:txBody>
      </p:sp>
      <p:pic>
        <p:nvPicPr>
          <p:cNvPr descr="A close up of a sign&#10;&#10;Description automatically generated" id="106" name="Google Shape;106;p14"/>
          <p:cNvPicPr preferRelativeResize="0"/>
          <p:nvPr/>
        </p:nvPicPr>
        <p:blipFill rotWithShape="1">
          <a:blip r:embed="rId3">
            <a:alphaModFix/>
          </a:blip>
          <a:srcRect b="0" l="0" r="0" t="0"/>
          <a:stretch/>
        </p:blipFill>
        <p:spPr>
          <a:xfrm>
            <a:off x="4654378" y="3597692"/>
            <a:ext cx="3671886" cy="1569732"/>
          </a:xfrm>
          <a:prstGeom prst="rect">
            <a:avLst/>
          </a:prstGeom>
          <a:noFill/>
          <a:ln>
            <a:noFill/>
          </a:ln>
        </p:spPr>
      </p:pic>
      <p:pic>
        <p:nvPicPr>
          <p:cNvPr id="107" name="Google Shape;107;p14"/>
          <p:cNvPicPr preferRelativeResize="0"/>
          <p:nvPr/>
        </p:nvPicPr>
        <p:blipFill rotWithShape="1">
          <a:blip r:embed="rId4">
            <a:alphaModFix/>
          </a:blip>
          <a:srcRect b="19998" l="0" r="0" t="19763"/>
          <a:stretch/>
        </p:blipFill>
        <p:spPr>
          <a:xfrm>
            <a:off x="4750775" y="5394825"/>
            <a:ext cx="3479099" cy="1277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3"/>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Competition - Qualification Matches</a:t>
            </a:r>
            <a:endParaRPr/>
          </a:p>
        </p:txBody>
      </p:sp>
      <p:sp>
        <p:nvSpPr>
          <p:cNvPr id="182" name="Google Shape;182;p23"/>
          <p:cNvSpPr txBox="1"/>
          <p:nvPr>
            <p:ph idx="1" type="body"/>
          </p:nvPr>
        </p:nvSpPr>
        <p:spPr>
          <a:xfrm>
            <a:off x="259075" y="1249675"/>
            <a:ext cx="8664000" cy="5178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lang="en-US" sz="1600"/>
              <a:t>“</a:t>
            </a:r>
            <a:r>
              <a:rPr lang="en-US" sz="1600" u="sng"/>
              <a:t>How can I maximize ranking points during this match?</a:t>
            </a:r>
            <a:r>
              <a:rPr lang="en-US" sz="1600"/>
              <a:t>”</a:t>
            </a:r>
            <a:endParaRPr sz="1600"/>
          </a:p>
          <a:p>
            <a:pPr indent="0" lvl="0" marL="0" rtl="0" algn="l">
              <a:spcBef>
                <a:spcPts val="1000"/>
              </a:spcBef>
              <a:spcAft>
                <a:spcPts val="0"/>
              </a:spcAft>
              <a:buNone/>
            </a:pPr>
            <a:r>
              <a:rPr lang="en-US" sz="1600"/>
              <a:t>In quals,</a:t>
            </a:r>
            <a:r>
              <a:rPr lang="en-US" sz="1600"/>
              <a:t> you play to </a:t>
            </a:r>
            <a:r>
              <a:rPr lang="en-US" sz="1600" u="sng"/>
              <a:t>gain ranking points</a:t>
            </a:r>
            <a:r>
              <a:rPr lang="en-US" sz="1600"/>
              <a:t> to try to get into the elimination rounds. (The more ranking points you have the more likely you are to be an alliance </a:t>
            </a:r>
            <a:r>
              <a:rPr lang="en-US" sz="1600"/>
              <a:t>captain</a:t>
            </a:r>
            <a:r>
              <a:rPr lang="en-US" sz="1600"/>
              <a:t> and/or to be selected for another alliance).</a:t>
            </a:r>
            <a:endParaRPr sz="1600"/>
          </a:p>
          <a:p>
            <a:pPr indent="0" lvl="0" marL="0" rtl="0" algn="l">
              <a:spcBef>
                <a:spcPts val="1000"/>
              </a:spcBef>
              <a:spcAft>
                <a:spcPts val="0"/>
              </a:spcAft>
              <a:buNone/>
            </a:pPr>
            <a:r>
              <a:rPr lang="en-US" sz="1600"/>
              <a:t>In these matches, you will be playing with and </a:t>
            </a:r>
            <a:r>
              <a:rPr lang="en-US" sz="1600"/>
              <a:t>against</a:t>
            </a:r>
            <a:r>
              <a:rPr lang="en-US" sz="1600"/>
              <a:t> almost every other team. Thus, in some matches your alliance will be strongly suited to play the game and weak in other matches.</a:t>
            </a:r>
            <a:endParaRPr sz="1600"/>
          </a:p>
          <a:p>
            <a:pPr indent="0" lvl="0" marL="0" rtl="0" algn="l">
              <a:spcBef>
                <a:spcPts val="1000"/>
              </a:spcBef>
              <a:spcAft>
                <a:spcPts val="0"/>
              </a:spcAft>
              <a:buNone/>
            </a:pPr>
            <a:r>
              <a:rPr lang="en-US" sz="1600"/>
              <a:t>When looking at how you and your </a:t>
            </a:r>
            <a:r>
              <a:rPr lang="en-US" sz="1600"/>
              <a:t>alliance</a:t>
            </a:r>
            <a:r>
              <a:rPr lang="en-US" sz="1600"/>
              <a:t> should play each match, work together towards the easiest ranking points. This can come in the form of winning the match or </a:t>
            </a:r>
            <a:r>
              <a:rPr lang="en-US" sz="1600"/>
              <a:t>performing</a:t>
            </a:r>
            <a:r>
              <a:rPr lang="en-US" sz="1600"/>
              <a:t> other actions on the field again- your </a:t>
            </a:r>
            <a:r>
              <a:rPr lang="en-US" sz="1600"/>
              <a:t>alliance</a:t>
            </a:r>
            <a:r>
              <a:rPr lang="en-US" sz="1600"/>
              <a:t> should try to </a:t>
            </a:r>
            <a:r>
              <a:rPr lang="en-US" sz="1600"/>
              <a:t>complete</a:t>
            </a:r>
            <a:r>
              <a:rPr lang="en-US" sz="1600"/>
              <a:t> what is easiest for itself. </a:t>
            </a:r>
            <a:r>
              <a:rPr lang="en-US" sz="1600" u="sng"/>
              <a:t>Each member of the alliance should be honest about their strengths and weaknesses so that you can build a strong game strategy together.</a:t>
            </a:r>
            <a:endParaRPr sz="1600" u="sng"/>
          </a:p>
          <a:p>
            <a:pPr indent="0" lvl="0" marL="0" rtl="0" algn="l">
              <a:spcBef>
                <a:spcPts val="1000"/>
              </a:spcBef>
              <a:spcAft>
                <a:spcPts val="0"/>
              </a:spcAft>
              <a:buNone/>
            </a:pPr>
            <a:r>
              <a:t/>
            </a:r>
            <a:endParaRPr sz="1600"/>
          </a:p>
          <a:p>
            <a:pPr indent="0" lvl="0" marL="0" rtl="0" algn="l">
              <a:spcBef>
                <a:spcPts val="1000"/>
              </a:spcBef>
              <a:spcAft>
                <a:spcPts val="0"/>
              </a:spcAft>
              <a:buNone/>
            </a:pPr>
            <a:r>
              <a:rPr lang="en-US" sz="1600" u="sng"/>
              <a:t>Note</a:t>
            </a:r>
            <a:r>
              <a:rPr lang="en-US" sz="1600"/>
              <a:t>: Remember to try and show of your robot’s best traits. By doing this, you show other teams how good your robot can be and can help you get </a:t>
            </a:r>
            <a:r>
              <a:rPr lang="en-US" sz="1600"/>
              <a:t>selected</a:t>
            </a:r>
            <a:r>
              <a:rPr lang="en-US" sz="1600"/>
              <a:t> during alliance selection.</a:t>
            </a:r>
            <a:endParaRPr sz="1600"/>
          </a:p>
        </p:txBody>
      </p:sp>
      <p:sp>
        <p:nvSpPr>
          <p:cNvPr id="183" name="Google Shape;183;p23"/>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4"/>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Competition - Playoffs</a:t>
            </a:r>
            <a:endParaRPr/>
          </a:p>
        </p:txBody>
      </p:sp>
      <p:sp>
        <p:nvSpPr>
          <p:cNvPr id="190" name="Google Shape;190;p24"/>
          <p:cNvSpPr txBox="1"/>
          <p:nvPr>
            <p:ph idx="1" type="body"/>
          </p:nvPr>
        </p:nvSpPr>
        <p:spPr>
          <a:xfrm>
            <a:off x="259075" y="1249674"/>
            <a:ext cx="8664000" cy="5608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600"/>
              <a:t>If you make it to playoffs. congrats!! </a:t>
            </a:r>
            <a:r>
              <a:rPr lang="en-US" sz="1600"/>
              <a:t>This is a big achievement and means that you are one of the top robots at the event. </a:t>
            </a:r>
            <a:endParaRPr sz="1600"/>
          </a:p>
          <a:p>
            <a:pPr indent="-330200" lvl="0" marL="457200" rtl="0" algn="l">
              <a:spcBef>
                <a:spcPts val="1000"/>
              </a:spcBef>
              <a:spcAft>
                <a:spcPts val="0"/>
              </a:spcAft>
              <a:buSzPts val="1600"/>
              <a:buChar char="•"/>
            </a:pPr>
            <a:r>
              <a:rPr lang="en-US" sz="1600"/>
              <a:t>The game changes drastically from qualification rounds. In playoffs, teams win and lose based on </a:t>
            </a:r>
            <a:r>
              <a:rPr lang="en-US" sz="1600" u="sng"/>
              <a:t>points</a:t>
            </a:r>
            <a:r>
              <a:rPr lang="en-US" sz="1600"/>
              <a:t>, so forget everything about earning ranking points.</a:t>
            </a:r>
            <a:endParaRPr sz="1600"/>
          </a:p>
          <a:p>
            <a:pPr indent="-330200" lvl="0" marL="457200" rtl="0" algn="l">
              <a:spcBef>
                <a:spcPts val="0"/>
              </a:spcBef>
              <a:spcAft>
                <a:spcPts val="0"/>
              </a:spcAft>
              <a:buSzPts val="1600"/>
              <a:buChar char="•"/>
            </a:pPr>
            <a:r>
              <a:rPr lang="en-US" sz="1600"/>
              <a:t>When forming a </a:t>
            </a:r>
            <a:r>
              <a:rPr lang="en-US" sz="1600"/>
              <a:t>strategy</a:t>
            </a:r>
            <a:r>
              <a:rPr lang="en-US" sz="1600"/>
              <a:t> in this stage of the game, you want to focus on how your alliance can </a:t>
            </a:r>
            <a:r>
              <a:rPr lang="en-US" sz="1600" u="sng"/>
              <a:t>out-score the other alliance</a:t>
            </a:r>
            <a:r>
              <a:rPr lang="en-US" sz="1600"/>
              <a:t>. This usually is comprised of some robots scoring while others play defense.</a:t>
            </a:r>
            <a:endParaRPr sz="1600"/>
          </a:p>
          <a:p>
            <a:pPr indent="0" lvl="0" marL="0" rtl="0" algn="l">
              <a:spcBef>
                <a:spcPts val="1000"/>
              </a:spcBef>
              <a:spcAft>
                <a:spcPts val="0"/>
              </a:spcAft>
              <a:buNone/>
            </a:pPr>
            <a:r>
              <a:rPr lang="en-US" sz="1600"/>
              <a:t>In playoffs, it’s even more important to </a:t>
            </a:r>
            <a:r>
              <a:rPr lang="en-US" sz="1600" u="sng"/>
              <a:t>discuss with your alliance</a:t>
            </a:r>
            <a:r>
              <a:rPr lang="en-US" sz="1600"/>
              <a:t> each of your robots’ </a:t>
            </a:r>
            <a:r>
              <a:rPr lang="en-US" sz="1600"/>
              <a:t>strengths</a:t>
            </a:r>
            <a:r>
              <a:rPr lang="en-US" sz="1600"/>
              <a:t> and try to compose a fluid </a:t>
            </a:r>
            <a:r>
              <a:rPr lang="en-US" sz="1600"/>
              <a:t>strategy</a:t>
            </a:r>
            <a:r>
              <a:rPr lang="en-US" sz="1600"/>
              <a:t> to victory. </a:t>
            </a:r>
            <a:endParaRPr sz="1600"/>
          </a:p>
          <a:p>
            <a:pPr indent="-330200" lvl="0" marL="457200" rtl="0" algn="l">
              <a:spcBef>
                <a:spcPts val="1000"/>
              </a:spcBef>
              <a:spcAft>
                <a:spcPts val="0"/>
              </a:spcAft>
              <a:buSzPts val="1600"/>
              <a:buChar char="•"/>
            </a:pPr>
            <a:r>
              <a:rPr lang="en-US" sz="1600"/>
              <a:t>Map out each stage of the game and the general area each robot will be in:</a:t>
            </a:r>
            <a:endParaRPr sz="1600"/>
          </a:p>
          <a:p>
            <a:pPr indent="-330200" lvl="1" marL="914400" rtl="0" algn="l">
              <a:spcBef>
                <a:spcPts val="0"/>
              </a:spcBef>
              <a:spcAft>
                <a:spcPts val="0"/>
              </a:spcAft>
              <a:buSzPts val="1600"/>
              <a:buChar char="•"/>
            </a:pPr>
            <a:r>
              <a:rPr lang="en-US" sz="1600"/>
              <a:t>Autonomous: what are we doing</a:t>
            </a:r>
            <a:endParaRPr sz="1600"/>
          </a:p>
          <a:p>
            <a:pPr indent="-330200" lvl="1" marL="914400" rtl="0" algn="l">
              <a:spcBef>
                <a:spcPts val="0"/>
              </a:spcBef>
              <a:spcAft>
                <a:spcPts val="0"/>
              </a:spcAft>
              <a:buSzPts val="1600"/>
              <a:buChar char="•"/>
            </a:pPr>
            <a:r>
              <a:rPr lang="en-US" sz="1600"/>
              <a:t>Teleoperated period:</a:t>
            </a:r>
            <a:r>
              <a:rPr lang="en-US" sz="1600"/>
              <a:t> where are we going to be and moving to and from</a:t>
            </a:r>
            <a:endParaRPr sz="1600"/>
          </a:p>
          <a:p>
            <a:pPr indent="-330200" lvl="1" marL="914400" rtl="0" algn="l">
              <a:spcBef>
                <a:spcPts val="0"/>
              </a:spcBef>
              <a:spcAft>
                <a:spcPts val="0"/>
              </a:spcAft>
              <a:buSzPts val="1600"/>
              <a:buChar char="•"/>
            </a:pPr>
            <a:r>
              <a:rPr lang="en-US" sz="1600"/>
              <a:t>End game: who is going where and in what order</a:t>
            </a:r>
            <a:endParaRPr sz="1600"/>
          </a:p>
          <a:p>
            <a:pPr indent="-330200" lvl="0" marL="457200" rtl="0" algn="l">
              <a:spcBef>
                <a:spcPts val="0"/>
              </a:spcBef>
              <a:spcAft>
                <a:spcPts val="0"/>
              </a:spcAft>
              <a:buSzPts val="1600"/>
              <a:buChar char="•"/>
            </a:pPr>
            <a:r>
              <a:rPr lang="en-US" sz="1600"/>
              <a:t>This </a:t>
            </a:r>
            <a:r>
              <a:rPr lang="en-US" sz="1600" u="sng"/>
              <a:t>minimizes traffic jams!</a:t>
            </a:r>
            <a:r>
              <a:rPr lang="en-US" sz="1600"/>
              <a:t> Some matches come down to just 1 point, so communicated the plan beforehand is extremely important.</a:t>
            </a:r>
            <a:endParaRPr sz="1600"/>
          </a:p>
        </p:txBody>
      </p:sp>
      <p:sp>
        <p:nvSpPr>
          <p:cNvPr id="191" name="Google Shape;191;p24"/>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5"/>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Competition - Playoffs</a:t>
            </a:r>
            <a:endParaRPr/>
          </a:p>
        </p:txBody>
      </p:sp>
      <p:sp>
        <p:nvSpPr>
          <p:cNvPr id="198" name="Google Shape;198;p25"/>
          <p:cNvSpPr txBox="1"/>
          <p:nvPr>
            <p:ph idx="1" type="body"/>
          </p:nvPr>
        </p:nvSpPr>
        <p:spPr>
          <a:xfrm>
            <a:off x="240000" y="1035000"/>
            <a:ext cx="8664000" cy="6467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700"/>
              <a:t>During planning make sure to </a:t>
            </a:r>
            <a:r>
              <a:rPr lang="en-US" sz="1700" u="sng"/>
              <a:t>think about what the other alliance will do</a:t>
            </a:r>
            <a:r>
              <a:rPr lang="en-US" sz="1700"/>
              <a:t> - </a:t>
            </a:r>
            <a:r>
              <a:rPr lang="en-US" sz="1700"/>
              <a:t>they are also trying to win! Predict what they may do so you can </a:t>
            </a:r>
            <a:r>
              <a:rPr lang="en-US" sz="1700" u="sng"/>
              <a:t>create back up plans</a:t>
            </a:r>
            <a:r>
              <a:rPr lang="en-US" sz="1700"/>
              <a:t>. Nothing is more </a:t>
            </a:r>
            <a:r>
              <a:rPr lang="en-US" sz="1700"/>
              <a:t>deteriorating</a:t>
            </a:r>
            <a:r>
              <a:rPr lang="en-US" sz="1700"/>
              <a:t> when you walk in with a plan and it gets stumped and you have nothing to fall back on.</a:t>
            </a:r>
            <a:endParaRPr sz="1700"/>
          </a:p>
          <a:p>
            <a:pPr indent="0" lvl="0" marL="0" rtl="0" algn="l">
              <a:spcBef>
                <a:spcPts val="1000"/>
              </a:spcBef>
              <a:spcAft>
                <a:spcPts val="0"/>
              </a:spcAft>
              <a:buNone/>
            </a:pPr>
            <a:r>
              <a:rPr lang="en-US" sz="1700"/>
              <a:t>During the match, </a:t>
            </a:r>
            <a:r>
              <a:rPr lang="en-US" sz="1700" u="sng"/>
              <a:t>stay proactive</a:t>
            </a:r>
            <a:r>
              <a:rPr lang="en-US" sz="1700"/>
              <a:t>. Make the most of your time on the field. If this means you deviate from the plan it is okay, just make sure you know what you are doing and that it will help the team out score the other alliance. </a:t>
            </a:r>
            <a:endParaRPr sz="1700"/>
          </a:p>
          <a:p>
            <a:pPr indent="-323850" lvl="0" marL="457200" rtl="0" algn="l">
              <a:spcBef>
                <a:spcPts val="1000"/>
              </a:spcBef>
              <a:spcAft>
                <a:spcPts val="0"/>
              </a:spcAft>
              <a:buSzPts val="1500"/>
              <a:buChar char="•"/>
            </a:pPr>
            <a:r>
              <a:rPr lang="en-US" sz="1700" u="sng"/>
              <a:t>Winning your first playoff match</a:t>
            </a:r>
            <a:r>
              <a:rPr lang="en-US" sz="1700"/>
              <a:t>: that means your </a:t>
            </a:r>
            <a:r>
              <a:rPr lang="en-US" sz="1700"/>
              <a:t>strategy</a:t>
            </a:r>
            <a:r>
              <a:rPr lang="en-US" sz="1700"/>
              <a:t> was </a:t>
            </a:r>
            <a:r>
              <a:rPr lang="en-US" sz="1700"/>
              <a:t>successful! </a:t>
            </a:r>
            <a:r>
              <a:rPr lang="en-US" sz="1700"/>
              <a:t>However, this does not mean it will work the next time. Before your next match, </a:t>
            </a:r>
            <a:r>
              <a:rPr lang="en-US" sz="1700"/>
              <a:t>fix up the robot </a:t>
            </a:r>
            <a:r>
              <a:rPr lang="en-US" sz="1700"/>
              <a:t>and talk about </a:t>
            </a:r>
            <a:r>
              <a:rPr lang="en-US" sz="1700"/>
              <a:t>backup</a:t>
            </a:r>
            <a:r>
              <a:rPr lang="en-US" sz="1700"/>
              <a:t> plans for if the other alliance tries to throw something new at you and what you can improve overall. You can never be over prepared. </a:t>
            </a:r>
            <a:endParaRPr sz="1700"/>
          </a:p>
          <a:p>
            <a:pPr indent="-323850" lvl="0" marL="457200" rtl="0" algn="l">
              <a:spcBef>
                <a:spcPts val="0"/>
              </a:spcBef>
              <a:spcAft>
                <a:spcPts val="0"/>
              </a:spcAft>
              <a:buSzPts val="1500"/>
              <a:buChar char="•"/>
            </a:pPr>
            <a:r>
              <a:rPr lang="en-US" sz="1700" u="sng"/>
              <a:t>Losing your first playoff match</a:t>
            </a:r>
            <a:r>
              <a:rPr lang="en-US" sz="1700"/>
              <a:t>: don’t give up hope. This is the best time to look back at the match and see were you fell short.  During this time, you want to analyze what the opponent did and how you can try to prevent them from doing the same thing again. This is the time to get a little creative--  it’s only 1 more match until you’re out-- so it’s okay to try mixing up which robot does what and who is going where. The best thing you can do is try something new that the other alliance isn’t expecting you to do.</a:t>
            </a:r>
            <a:br>
              <a:rPr lang="en-US" sz="1700"/>
            </a:br>
            <a:endParaRPr sz="1700"/>
          </a:p>
        </p:txBody>
      </p:sp>
      <p:sp>
        <p:nvSpPr>
          <p:cNvPr id="199" name="Google Shape;199;p25"/>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6"/>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Alliance Spirit</a:t>
            </a:r>
            <a:endParaRPr/>
          </a:p>
        </p:txBody>
      </p:sp>
      <p:sp>
        <p:nvSpPr>
          <p:cNvPr id="206" name="Google Shape;206;p26"/>
          <p:cNvSpPr txBox="1"/>
          <p:nvPr>
            <p:ph idx="1" type="body"/>
          </p:nvPr>
        </p:nvSpPr>
        <p:spPr>
          <a:xfrm>
            <a:off x="259075" y="1249675"/>
            <a:ext cx="8025600" cy="1749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600"/>
              <a:t>Always practice Gracious Professionalism when interacting with your alliance partners, and have some fun! Especially in playoffs, you need to get to know your partners really fast so that you can work together better. Learn each others’ handshakes and do them as an alliance (rather than each team alone), spend time together between matches, and swap team pins/keepsakes. This will help you perform better as an alliance!</a:t>
            </a:r>
            <a:endParaRPr sz="1600"/>
          </a:p>
        </p:txBody>
      </p:sp>
      <p:sp>
        <p:nvSpPr>
          <p:cNvPr id="207" name="Google Shape;207;p26"/>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208" name="Google Shape;208;p26"/>
          <p:cNvPicPr preferRelativeResize="0"/>
          <p:nvPr/>
        </p:nvPicPr>
        <p:blipFill>
          <a:blip r:embed="rId3">
            <a:alphaModFix/>
          </a:blip>
          <a:stretch>
            <a:fillRect/>
          </a:stretch>
        </p:blipFill>
        <p:spPr>
          <a:xfrm>
            <a:off x="3232975" y="3144025"/>
            <a:ext cx="5363712" cy="3577425"/>
          </a:xfrm>
          <a:prstGeom prst="rect">
            <a:avLst/>
          </a:prstGeom>
          <a:noFill/>
          <a:ln>
            <a:noFill/>
          </a:ln>
        </p:spPr>
      </p:pic>
      <p:sp>
        <p:nvSpPr>
          <p:cNvPr id="209" name="Google Shape;209;p26"/>
          <p:cNvSpPr txBox="1"/>
          <p:nvPr/>
        </p:nvSpPr>
        <p:spPr>
          <a:xfrm>
            <a:off x="518800" y="3526750"/>
            <a:ext cx="2454900" cy="247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entury Gothic"/>
                <a:ea typeface="Century Gothic"/>
                <a:cs typeface="Century Gothic"/>
                <a:sym typeface="Century Gothic"/>
              </a:rPr>
              <a:t>Our winning alliance at CORI 2019 wearing our team’s signature yellow bandanas! We also swapped pins and learned each others’ handshakes. (Thanks to FRC 1038 and FRC 3484!)</a:t>
            </a:r>
            <a:endParaRPr>
              <a:latin typeface="Century Gothic"/>
              <a:ea typeface="Century Gothic"/>
              <a:cs typeface="Century Gothic"/>
              <a:sym typeface="Century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27"/>
          <p:cNvSpPr txBox="1"/>
          <p:nvPr>
            <p:ph type="title"/>
          </p:nvPr>
        </p:nvSpPr>
        <p:spPr>
          <a:xfrm>
            <a:off x="259080" y="365125"/>
            <a:ext cx="8663940" cy="73977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000"/>
              <a:buFont typeface="Abril Fatface"/>
              <a:buNone/>
            </a:pPr>
            <a:r>
              <a:rPr lang="en-US"/>
              <a:t>Credits</a:t>
            </a:r>
            <a:endParaRPr/>
          </a:p>
        </p:txBody>
      </p:sp>
      <p:sp>
        <p:nvSpPr>
          <p:cNvPr id="215" name="Google Shape;215;p27"/>
          <p:cNvSpPr txBox="1"/>
          <p:nvPr>
            <p:ph idx="1" type="body"/>
          </p:nvPr>
        </p:nvSpPr>
        <p:spPr>
          <a:xfrm>
            <a:off x="259080" y="1249680"/>
            <a:ext cx="8663940" cy="5029199"/>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Clr>
                <a:schemeClr val="dk1"/>
              </a:buClr>
              <a:buSzPts val="1600"/>
              <a:buChar char="•"/>
            </a:pPr>
            <a:r>
              <a:rPr lang="en-US" sz="1600"/>
              <a:t>This lesson was written by FRC 4150 in partnership with FRC 8027 for FRCTutorials.com</a:t>
            </a:r>
            <a:endParaRPr sz="1600"/>
          </a:p>
          <a:p>
            <a:pPr indent="-228600" lvl="0" marL="228600" rtl="0" algn="l">
              <a:lnSpc>
                <a:spcPct val="100000"/>
              </a:lnSpc>
              <a:spcBef>
                <a:spcPts val="1000"/>
              </a:spcBef>
              <a:spcAft>
                <a:spcPts val="0"/>
              </a:spcAft>
              <a:buClr>
                <a:schemeClr val="dk1"/>
              </a:buClr>
              <a:buSzPts val="1600"/>
              <a:buChar char="•"/>
            </a:pPr>
            <a:r>
              <a:rPr lang="en-US" sz="1600"/>
              <a:t>You can contact the author at </a:t>
            </a:r>
            <a:r>
              <a:rPr lang="en-US" sz="1600" u="sng">
                <a:solidFill>
                  <a:schemeClr val="hlink"/>
                </a:solidFill>
                <a:hlinkClick r:id="rId3"/>
              </a:rPr>
              <a:t>froboticsteam4150@gmail.com</a:t>
            </a:r>
            <a:r>
              <a:rPr lang="en-US" sz="1600"/>
              <a:t>.</a:t>
            </a:r>
            <a:endParaRPr sz="1600"/>
          </a:p>
          <a:p>
            <a:pPr indent="-127000" lvl="0" marL="228600" rtl="0" algn="l">
              <a:lnSpc>
                <a:spcPct val="100000"/>
              </a:lnSpc>
              <a:spcBef>
                <a:spcPts val="1000"/>
              </a:spcBef>
              <a:spcAft>
                <a:spcPts val="0"/>
              </a:spcAft>
              <a:buClr>
                <a:schemeClr val="dk1"/>
              </a:buClr>
              <a:buSzPts val="1600"/>
              <a:buNone/>
            </a:pPr>
            <a:r>
              <a:t/>
            </a:r>
            <a:endParaRPr sz="1600"/>
          </a:p>
          <a:p>
            <a:pPr indent="-127000" lvl="0" marL="228600" rtl="0" algn="l">
              <a:lnSpc>
                <a:spcPct val="100000"/>
              </a:lnSpc>
              <a:spcBef>
                <a:spcPts val="1000"/>
              </a:spcBef>
              <a:spcAft>
                <a:spcPts val="0"/>
              </a:spcAft>
              <a:buClr>
                <a:schemeClr val="dk1"/>
              </a:buClr>
              <a:buSzPts val="1600"/>
              <a:buNone/>
            </a:pPr>
            <a:r>
              <a:t/>
            </a:r>
            <a:endParaRPr sz="1600"/>
          </a:p>
          <a:p>
            <a:pPr indent="-127000" lvl="0" marL="228600" rtl="0" algn="l">
              <a:lnSpc>
                <a:spcPct val="100000"/>
              </a:lnSpc>
              <a:spcBef>
                <a:spcPts val="1000"/>
              </a:spcBef>
              <a:spcAft>
                <a:spcPts val="0"/>
              </a:spcAft>
              <a:buClr>
                <a:schemeClr val="dk1"/>
              </a:buClr>
              <a:buSzPts val="1600"/>
              <a:buNone/>
            </a:pPr>
            <a:r>
              <a:t/>
            </a:r>
            <a:endParaRPr sz="1600"/>
          </a:p>
          <a:p>
            <a:pPr indent="-127000" lvl="0" marL="228600" rtl="0" algn="l">
              <a:lnSpc>
                <a:spcPct val="100000"/>
              </a:lnSpc>
              <a:spcBef>
                <a:spcPts val="1000"/>
              </a:spcBef>
              <a:spcAft>
                <a:spcPts val="0"/>
              </a:spcAft>
              <a:buClr>
                <a:schemeClr val="dk1"/>
              </a:buClr>
              <a:buSzPts val="1600"/>
              <a:buNone/>
            </a:pPr>
            <a:r>
              <a:t/>
            </a:r>
            <a:endParaRPr sz="1600"/>
          </a:p>
          <a:p>
            <a:pPr indent="-127000" lvl="0" marL="228600" rtl="0" algn="l">
              <a:lnSpc>
                <a:spcPct val="100000"/>
              </a:lnSpc>
              <a:spcBef>
                <a:spcPts val="1000"/>
              </a:spcBef>
              <a:spcAft>
                <a:spcPts val="0"/>
              </a:spcAft>
              <a:buClr>
                <a:schemeClr val="dk1"/>
              </a:buClr>
              <a:buSzPts val="1600"/>
              <a:buNone/>
            </a:pPr>
            <a:r>
              <a:t/>
            </a:r>
            <a:endParaRPr sz="1600"/>
          </a:p>
          <a:p>
            <a:pPr indent="-228600" lvl="0" marL="228600" rtl="0" algn="l">
              <a:lnSpc>
                <a:spcPct val="100000"/>
              </a:lnSpc>
              <a:spcBef>
                <a:spcPts val="1000"/>
              </a:spcBef>
              <a:spcAft>
                <a:spcPts val="0"/>
              </a:spcAft>
              <a:buClr>
                <a:schemeClr val="dk1"/>
              </a:buClr>
              <a:buSzPts val="1600"/>
              <a:buChar char="•"/>
            </a:pPr>
            <a:r>
              <a:rPr lang="en-US" sz="1600"/>
              <a:t>More lessons for FIRST Robotics Competition are available at www.FRCtutorials.com</a:t>
            </a:r>
            <a:endParaRPr sz="1600"/>
          </a:p>
        </p:txBody>
      </p:sp>
      <p:sp>
        <p:nvSpPr>
          <p:cNvPr id="216" name="Google Shape;216;p27"/>
          <p:cNvSpPr/>
          <p:nvPr/>
        </p:nvSpPr>
        <p:spPr>
          <a:xfrm>
            <a:off x="1420566" y="5157859"/>
            <a:ext cx="7464353" cy="430887"/>
          </a:xfrm>
          <a:prstGeom prst="rect">
            <a:avLst/>
          </a:prstGeom>
          <a:solidFill>
            <a:srgbClr val="F5F5F5"/>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Helvetica Neue"/>
              <a:buNone/>
            </a:pPr>
            <a:r>
              <a:rPr b="0" i="0" lang="en-US" sz="1400" u="none" cap="none" strike="noStrike">
                <a:solidFill>
                  <a:srgbClr val="000000"/>
                </a:solidFill>
                <a:latin typeface="Helvetica Neue"/>
                <a:ea typeface="Helvetica Neue"/>
                <a:cs typeface="Helvetica Neue"/>
                <a:sym typeface="Helvetica Neue"/>
              </a:rPr>
              <a:t>This work is licensed under a</a:t>
            </a:r>
            <a:endParaRPr/>
          </a:p>
          <a:p>
            <a:pPr indent="0" lvl="0" marL="0" marR="0" rtl="0" algn="ctr">
              <a:lnSpc>
                <a:spcPct val="100000"/>
              </a:lnSpc>
              <a:spcBef>
                <a:spcPts val="0"/>
              </a:spcBef>
              <a:spcAft>
                <a:spcPts val="0"/>
              </a:spcAft>
              <a:buClr>
                <a:srgbClr val="000000"/>
              </a:buClr>
              <a:buSzPts val="1400"/>
              <a:buFont typeface="Helvetica Neue"/>
              <a:buNone/>
            </a:pPr>
            <a:r>
              <a:rPr b="0" i="0" lang="en-US" sz="1400" u="none" cap="none" strike="noStrike">
                <a:solidFill>
                  <a:srgbClr val="000000"/>
                </a:solidFill>
                <a:latin typeface="Helvetica Neue"/>
                <a:ea typeface="Helvetica Neue"/>
                <a:cs typeface="Helvetica Neue"/>
                <a:sym typeface="Helvetica Neue"/>
              </a:rPr>
              <a:t> </a:t>
            </a:r>
            <a:r>
              <a:rPr b="0" i="0" lang="en-US" sz="1400" u="sng" cap="none" strike="noStrike">
                <a:solidFill>
                  <a:srgbClr val="4374B7"/>
                </a:solidFill>
                <a:latin typeface="Helvetica Neue"/>
                <a:ea typeface="Helvetica Neue"/>
                <a:cs typeface="Helvetica Neue"/>
                <a:sym typeface="Helvetica Neue"/>
                <a:hlinkClick r:id="rId4"/>
              </a:rPr>
              <a:t>Creative Commons Attribution-NonCommercial-ShareAlike 4.0 International License</a:t>
            </a:r>
            <a:r>
              <a:rPr b="0" i="0" lang="en-US" sz="1400" u="none" cap="none" strike="noStrike">
                <a:solidFill>
                  <a:srgbClr val="000000"/>
                </a:solidFill>
                <a:latin typeface="Helvetica Neue"/>
                <a:ea typeface="Helvetica Neue"/>
                <a:cs typeface="Helvetica Neue"/>
                <a:sym typeface="Helvetica Neue"/>
              </a:rPr>
              <a:t>.</a:t>
            </a:r>
            <a:r>
              <a:rPr b="0" i="0" lang="en-US" sz="1100" u="none" cap="none" strike="noStrike">
                <a:solidFill>
                  <a:schemeClr val="dk1"/>
                </a:solidFill>
                <a:latin typeface="Arial"/>
                <a:ea typeface="Arial"/>
                <a:cs typeface="Arial"/>
                <a:sym typeface="Arial"/>
              </a:rPr>
              <a:t> </a:t>
            </a:r>
            <a:endParaRPr b="0" i="0" sz="1800" u="none" cap="none" strike="noStrike">
              <a:solidFill>
                <a:srgbClr val="4374B7"/>
              </a:solidFill>
              <a:latin typeface="Helvetica Neue"/>
              <a:ea typeface="Helvetica Neue"/>
              <a:cs typeface="Helvetica Neue"/>
              <a:sym typeface="Helvetica Neue"/>
            </a:endParaRPr>
          </a:p>
        </p:txBody>
      </p:sp>
      <p:pic>
        <p:nvPicPr>
          <p:cNvPr descr="Creative Commons License" id="217" name="Google Shape;217;p27">
            <a:hlinkClick r:id="rId5"/>
          </p:cNvPr>
          <p:cNvPicPr preferRelativeResize="0"/>
          <p:nvPr/>
        </p:nvPicPr>
        <p:blipFill rotWithShape="1">
          <a:blip r:embed="rId6">
            <a:alphaModFix/>
          </a:blip>
          <a:srcRect b="0" l="0" r="0" t="0"/>
          <a:stretch/>
        </p:blipFill>
        <p:spPr>
          <a:xfrm>
            <a:off x="364901" y="5219289"/>
            <a:ext cx="949845" cy="334606"/>
          </a:xfrm>
          <a:prstGeom prst="rect">
            <a:avLst/>
          </a:prstGeom>
          <a:noFill/>
          <a:ln>
            <a:noFill/>
          </a:ln>
        </p:spPr>
      </p:pic>
      <p:sp>
        <p:nvSpPr>
          <p:cNvPr id="218" name="Google Shape;218;p27"/>
          <p:cNvSpPr txBox="1"/>
          <p:nvPr>
            <p:ph idx="12" type="sldNum"/>
          </p:nvPr>
        </p:nvSpPr>
        <p:spPr>
          <a:xfrm>
            <a:off x="8404860" y="6356350"/>
            <a:ext cx="51816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19" name="Google Shape;219;p27"/>
          <p:cNvPicPr preferRelativeResize="0"/>
          <p:nvPr/>
        </p:nvPicPr>
        <p:blipFill rotWithShape="1">
          <a:blip r:embed="rId7">
            <a:alphaModFix/>
          </a:blip>
          <a:srcRect b="19998" l="0" r="0" t="19763"/>
          <a:stretch/>
        </p:blipFill>
        <p:spPr>
          <a:xfrm>
            <a:off x="2464775" y="2186400"/>
            <a:ext cx="3479099" cy="1277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5"/>
          <p:cNvSpPr txBox="1"/>
          <p:nvPr>
            <p:ph type="title"/>
          </p:nvPr>
        </p:nvSpPr>
        <p:spPr>
          <a:xfrm>
            <a:off x="259080" y="365125"/>
            <a:ext cx="8663940" cy="73977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000"/>
              <a:buFont typeface="Abril Fatface"/>
              <a:buNone/>
            </a:pPr>
            <a:r>
              <a:rPr lang="en-US"/>
              <a:t>Overview</a:t>
            </a:r>
            <a:endParaRPr/>
          </a:p>
        </p:txBody>
      </p:sp>
      <p:sp>
        <p:nvSpPr>
          <p:cNvPr id="113" name="Google Shape;113;p15"/>
          <p:cNvSpPr txBox="1"/>
          <p:nvPr>
            <p:ph idx="1" type="body"/>
          </p:nvPr>
        </p:nvSpPr>
        <p:spPr>
          <a:xfrm>
            <a:off x="259075" y="2399500"/>
            <a:ext cx="8664000" cy="38793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0"/>
              </a:spcBef>
              <a:spcAft>
                <a:spcPts val="0"/>
              </a:spcAft>
              <a:buSzPts val="1800"/>
              <a:buChar char="•"/>
            </a:pPr>
            <a:r>
              <a:rPr lang="en-US" sz="1800"/>
              <a:t>Kickoff Discussion</a:t>
            </a:r>
            <a:endParaRPr sz="1800"/>
          </a:p>
          <a:p>
            <a:pPr indent="-342900" lvl="0" marL="457200" rtl="0" algn="l">
              <a:lnSpc>
                <a:spcPct val="115000"/>
              </a:lnSpc>
              <a:spcBef>
                <a:spcPts val="0"/>
              </a:spcBef>
              <a:spcAft>
                <a:spcPts val="0"/>
              </a:spcAft>
              <a:buSzPts val="1800"/>
              <a:buChar char="•"/>
            </a:pPr>
            <a:r>
              <a:rPr lang="en-US" sz="1800"/>
              <a:t>Board Game</a:t>
            </a:r>
            <a:endParaRPr sz="1800"/>
          </a:p>
          <a:p>
            <a:pPr indent="-342900" lvl="0" marL="457200" rtl="0" algn="l">
              <a:lnSpc>
                <a:spcPct val="115000"/>
              </a:lnSpc>
              <a:spcBef>
                <a:spcPts val="0"/>
              </a:spcBef>
              <a:spcAft>
                <a:spcPts val="0"/>
              </a:spcAft>
              <a:buSzPts val="1800"/>
              <a:buChar char="•"/>
            </a:pPr>
            <a:r>
              <a:rPr lang="en-US" sz="1800"/>
              <a:t>Watching other competitions</a:t>
            </a:r>
            <a:endParaRPr sz="1800"/>
          </a:p>
          <a:p>
            <a:pPr indent="-342900" lvl="0" marL="457200" rtl="0" algn="l">
              <a:lnSpc>
                <a:spcPct val="115000"/>
              </a:lnSpc>
              <a:spcBef>
                <a:spcPts val="0"/>
              </a:spcBef>
              <a:spcAft>
                <a:spcPts val="0"/>
              </a:spcAft>
              <a:buSzPts val="1800"/>
              <a:buChar char="•"/>
            </a:pPr>
            <a:r>
              <a:rPr lang="en-US" sz="1800"/>
              <a:t>Competition</a:t>
            </a:r>
            <a:endParaRPr sz="1800"/>
          </a:p>
        </p:txBody>
      </p:sp>
      <p:sp>
        <p:nvSpPr>
          <p:cNvPr id="114" name="Google Shape;114;p15"/>
          <p:cNvSpPr txBox="1"/>
          <p:nvPr>
            <p:ph idx="12" type="sldNum"/>
          </p:nvPr>
        </p:nvSpPr>
        <p:spPr>
          <a:xfrm>
            <a:off x="8404860" y="6356350"/>
            <a:ext cx="51816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16"/>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Kickoff Discussion</a:t>
            </a:r>
            <a:endParaRPr/>
          </a:p>
        </p:txBody>
      </p:sp>
      <p:sp>
        <p:nvSpPr>
          <p:cNvPr id="121" name="Google Shape;121;p16"/>
          <p:cNvSpPr txBox="1"/>
          <p:nvPr>
            <p:ph idx="1" type="body"/>
          </p:nvPr>
        </p:nvSpPr>
        <p:spPr>
          <a:xfrm>
            <a:off x="259080" y="1249680"/>
            <a:ext cx="8664000" cy="5029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You won’t </a:t>
            </a:r>
            <a:r>
              <a:rPr lang="en-US"/>
              <a:t>fully</a:t>
            </a:r>
            <a:r>
              <a:rPr lang="en-US"/>
              <a:t> understand the game at this point, and that’s okay. Right off the bat, the most important things to look at are:</a:t>
            </a:r>
            <a:endParaRPr/>
          </a:p>
          <a:p>
            <a:pPr indent="-342900" lvl="0" marL="457200" rtl="0" algn="l">
              <a:spcBef>
                <a:spcPts val="1000"/>
              </a:spcBef>
              <a:spcAft>
                <a:spcPts val="0"/>
              </a:spcAft>
              <a:buSzPts val="1800"/>
              <a:buChar char="•"/>
            </a:pPr>
            <a:r>
              <a:rPr lang="en-US"/>
              <a:t>How points are scored</a:t>
            </a:r>
            <a:endParaRPr/>
          </a:p>
          <a:p>
            <a:pPr indent="-342900" lvl="0" marL="457200" rtl="0" algn="l">
              <a:spcBef>
                <a:spcPts val="0"/>
              </a:spcBef>
              <a:spcAft>
                <a:spcPts val="0"/>
              </a:spcAft>
              <a:buSzPts val="1800"/>
              <a:buChar char="•"/>
            </a:pPr>
            <a:r>
              <a:rPr lang="en-US"/>
              <a:t>How ranking points are earned</a:t>
            </a:r>
            <a:endParaRPr/>
          </a:p>
          <a:p>
            <a:pPr indent="-342900" lvl="0" marL="457200" rtl="0" algn="l">
              <a:spcBef>
                <a:spcPts val="0"/>
              </a:spcBef>
              <a:spcAft>
                <a:spcPts val="0"/>
              </a:spcAft>
              <a:buSzPts val="1800"/>
              <a:buChar char="•"/>
            </a:pPr>
            <a:r>
              <a:rPr lang="en-US"/>
              <a:t>What general types of robots there will be</a:t>
            </a:r>
            <a:endParaRPr/>
          </a:p>
          <a:p>
            <a:pPr indent="-342900" lvl="1" marL="914400" rtl="0" algn="l">
              <a:spcBef>
                <a:spcPts val="0"/>
              </a:spcBef>
              <a:spcAft>
                <a:spcPts val="0"/>
              </a:spcAft>
              <a:buSzPts val="1800"/>
              <a:buChar char="•"/>
            </a:pPr>
            <a:r>
              <a:rPr lang="en-US"/>
              <a:t>In </a:t>
            </a:r>
            <a:r>
              <a:rPr i="1" lang="en-US"/>
              <a:t>D</a:t>
            </a:r>
            <a:r>
              <a:rPr i="1" lang="en-US"/>
              <a:t>estination:</a:t>
            </a:r>
            <a:r>
              <a:rPr i="1" lang="en-US"/>
              <a:t> Deep Space</a:t>
            </a:r>
            <a:r>
              <a:rPr lang="en-US"/>
              <a:t>, there were hatch panel bots, cargo bots, tall bots, short bots, climbing bots, etc. </a:t>
            </a:r>
            <a:endParaRPr/>
          </a:p>
          <a:p>
            <a:pPr indent="-342900" lvl="1" marL="914400" rtl="0" algn="l">
              <a:spcBef>
                <a:spcPts val="0"/>
              </a:spcBef>
              <a:spcAft>
                <a:spcPts val="0"/>
              </a:spcAft>
              <a:buSzPts val="1800"/>
              <a:buChar char="•"/>
            </a:pPr>
            <a:r>
              <a:rPr lang="en-US"/>
              <a:t>This will help when </a:t>
            </a:r>
            <a:r>
              <a:rPr lang="en-US"/>
              <a:t>conceptualized</a:t>
            </a:r>
            <a:r>
              <a:rPr lang="en-US"/>
              <a:t> what types of bots can be on each </a:t>
            </a:r>
            <a:r>
              <a:rPr lang="en-US"/>
              <a:t>alliance</a:t>
            </a:r>
            <a:r>
              <a:rPr lang="en-US"/>
              <a:t> and how they will all play.  </a:t>
            </a:r>
            <a:endParaRPr/>
          </a:p>
        </p:txBody>
      </p:sp>
      <p:sp>
        <p:nvSpPr>
          <p:cNvPr id="122" name="Google Shape;122;p16"/>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7"/>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Board Game</a:t>
            </a:r>
            <a:endParaRPr/>
          </a:p>
        </p:txBody>
      </p:sp>
      <p:sp>
        <p:nvSpPr>
          <p:cNvPr id="129" name="Google Shape;129;p17"/>
          <p:cNvSpPr txBox="1"/>
          <p:nvPr>
            <p:ph idx="1" type="body"/>
          </p:nvPr>
        </p:nvSpPr>
        <p:spPr>
          <a:xfrm>
            <a:off x="259075" y="1249678"/>
            <a:ext cx="8664000" cy="23526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en-US"/>
              <a:t>Great way to visually play out a game. </a:t>
            </a:r>
            <a:endParaRPr/>
          </a:p>
          <a:p>
            <a:pPr indent="-342900" lvl="0" marL="457200" rtl="0" algn="l">
              <a:spcBef>
                <a:spcPts val="0"/>
              </a:spcBef>
              <a:spcAft>
                <a:spcPts val="0"/>
              </a:spcAft>
              <a:buSzPts val="1800"/>
              <a:buChar char="•"/>
            </a:pPr>
            <a:r>
              <a:rPr lang="en-US"/>
              <a:t>Helps place a more realistic spin on the game to understand where everything is located </a:t>
            </a:r>
            <a:endParaRPr/>
          </a:p>
          <a:p>
            <a:pPr indent="-342900" lvl="1" marL="914400" rtl="0" algn="l">
              <a:spcBef>
                <a:spcPts val="0"/>
              </a:spcBef>
              <a:spcAft>
                <a:spcPts val="0"/>
              </a:spcAft>
              <a:buSzPts val="1800"/>
              <a:buChar char="•"/>
            </a:pPr>
            <a:r>
              <a:rPr lang="en-US"/>
              <a:t>Make sure to draw to scale - we use 2ft:1in</a:t>
            </a:r>
            <a:endParaRPr/>
          </a:p>
          <a:p>
            <a:pPr indent="-342900" lvl="0" marL="457200" rtl="0" algn="l">
              <a:spcBef>
                <a:spcPts val="0"/>
              </a:spcBef>
              <a:spcAft>
                <a:spcPts val="0"/>
              </a:spcAft>
              <a:buSzPts val="1800"/>
              <a:buChar char="•"/>
            </a:pPr>
            <a:r>
              <a:rPr lang="en-US"/>
              <a:t>Great for </a:t>
            </a:r>
            <a:r>
              <a:rPr lang="en-US"/>
              <a:t>planning</a:t>
            </a:r>
            <a:r>
              <a:rPr lang="en-US"/>
              <a:t> </a:t>
            </a:r>
            <a:r>
              <a:rPr lang="en-US"/>
              <a:t>strategy</a:t>
            </a:r>
            <a:r>
              <a:rPr lang="en-US"/>
              <a:t> with other teams. Easy draw out where you and the other robots will be.</a:t>
            </a:r>
            <a:endParaRPr/>
          </a:p>
          <a:p>
            <a:pPr indent="-342900" lvl="1" marL="914400" rtl="0" algn="l">
              <a:spcBef>
                <a:spcPts val="0"/>
              </a:spcBef>
              <a:spcAft>
                <a:spcPts val="0"/>
              </a:spcAft>
              <a:buSzPts val="1800"/>
              <a:buChar char="•"/>
            </a:pPr>
            <a:r>
              <a:rPr lang="en-US"/>
              <a:t>You can keep it in your pit at competition.</a:t>
            </a:r>
            <a:endParaRPr/>
          </a:p>
        </p:txBody>
      </p:sp>
      <p:sp>
        <p:nvSpPr>
          <p:cNvPr id="130" name="Google Shape;130;p17"/>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131" name="Google Shape;131;p17"/>
          <p:cNvPicPr preferRelativeResize="0"/>
          <p:nvPr/>
        </p:nvPicPr>
        <p:blipFill rotWithShape="1">
          <a:blip r:embed="rId3">
            <a:alphaModFix/>
          </a:blip>
          <a:srcRect b="7318" l="6898" r="15768" t="7087"/>
          <a:stretch/>
        </p:blipFill>
        <p:spPr>
          <a:xfrm>
            <a:off x="259075" y="3766500"/>
            <a:ext cx="3372576" cy="2800625"/>
          </a:xfrm>
          <a:prstGeom prst="rect">
            <a:avLst/>
          </a:prstGeom>
          <a:noFill/>
          <a:ln>
            <a:noFill/>
          </a:ln>
        </p:spPr>
      </p:pic>
      <p:pic>
        <p:nvPicPr>
          <p:cNvPr id="132" name="Google Shape;132;p17"/>
          <p:cNvPicPr preferRelativeResize="0"/>
          <p:nvPr/>
        </p:nvPicPr>
        <p:blipFill rotWithShape="1">
          <a:blip r:embed="rId4">
            <a:alphaModFix/>
          </a:blip>
          <a:srcRect b="3901" l="14468" r="14326" t="0"/>
          <a:stretch/>
        </p:blipFill>
        <p:spPr>
          <a:xfrm rot="-5400000">
            <a:off x="4822975" y="2649488"/>
            <a:ext cx="2796750" cy="5034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18"/>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Board Game Cont.</a:t>
            </a:r>
            <a:endParaRPr/>
          </a:p>
        </p:txBody>
      </p:sp>
      <p:sp>
        <p:nvSpPr>
          <p:cNvPr id="139" name="Google Shape;139;p18"/>
          <p:cNvSpPr txBox="1"/>
          <p:nvPr>
            <p:ph idx="1" type="body"/>
          </p:nvPr>
        </p:nvSpPr>
        <p:spPr>
          <a:xfrm>
            <a:off x="259080" y="1249680"/>
            <a:ext cx="8664000" cy="5029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Throughout the season, we play the board game with our scouts, drive team, and even other teams. The players keep track of their robots capabilities and how much it can score in one match.</a:t>
            </a:r>
            <a:endParaRPr/>
          </a:p>
        </p:txBody>
      </p:sp>
      <p:sp>
        <p:nvSpPr>
          <p:cNvPr id="140" name="Google Shape;140;p18"/>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141" name="Google Shape;141;p18"/>
          <p:cNvPicPr preferRelativeResize="0"/>
          <p:nvPr/>
        </p:nvPicPr>
        <p:blipFill>
          <a:blip r:embed="rId3">
            <a:alphaModFix/>
          </a:blip>
          <a:stretch>
            <a:fillRect/>
          </a:stretch>
        </p:blipFill>
        <p:spPr>
          <a:xfrm>
            <a:off x="316075" y="2553500"/>
            <a:ext cx="4710950" cy="3534425"/>
          </a:xfrm>
          <a:prstGeom prst="rect">
            <a:avLst/>
          </a:prstGeom>
          <a:noFill/>
          <a:ln>
            <a:noFill/>
          </a:ln>
        </p:spPr>
      </p:pic>
      <p:pic>
        <p:nvPicPr>
          <p:cNvPr id="142" name="Google Shape;142;p18"/>
          <p:cNvPicPr preferRelativeResize="0"/>
          <p:nvPr/>
        </p:nvPicPr>
        <p:blipFill rotWithShape="1">
          <a:blip r:embed="rId4">
            <a:alphaModFix/>
          </a:blip>
          <a:srcRect b="14147" l="0" r="0" t="13780"/>
          <a:stretch/>
        </p:blipFill>
        <p:spPr>
          <a:xfrm>
            <a:off x="5106150" y="2553500"/>
            <a:ext cx="3676325" cy="3534425"/>
          </a:xfrm>
          <a:prstGeom prst="rect">
            <a:avLst/>
          </a:prstGeom>
          <a:noFill/>
          <a:ln>
            <a:noFill/>
          </a:ln>
        </p:spPr>
      </p:pic>
      <p:sp>
        <p:nvSpPr>
          <p:cNvPr id="143" name="Google Shape;143;p18"/>
          <p:cNvSpPr txBox="1"/>
          <p:nvPr/>
        </p:nvSpPr>
        <p:spPr>
          <a:xfrm>
            <a:off x="316075" y="6087925"/>
            <a:ext cx="8466300" cy="27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Century Gothic"/>
                <a:ea typeface="Century Gothic"/>
                <a:cs typeface="Century Gothic"/>
                <a:sym typeface="Century Gothic"/>
              </a:rPr>
              <a:t>Here are the board games in action! Shoutout to FRC 2656 &amp; FRC 8133 for playing with us.</a:t>
            </a:r>
            <a:endParaRPr>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19"/>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Watching other competitions</a:t>
            </a:r>
            <a:endParaRPr/>
          </a:p>
        </p:txBody>
      </p:sp>
      <p:sp>
        <p:nvSpPr>
          <p:cNvPr id="150" name="Google Shape;150;p19"/>
          <p:cNvSpPr txBox="1"/>
          <p:nvPr>
            <p:ph idx="1" type="body"/>
          </p:nvPr>
        </p:nvSpPr>
        <p:spPr>
          <a:xfrm>
            <a:off x="259080" y="1249680"/>
            <a:ext cx="8664000" cy="5029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While you have probably spend hours discussing the best strategy and how you think the game will be played, you will never know until the actual competition. </a:t>
            </a:r>
            <a:endParaRPr/>
          </a:p>
          <a:p>
            <a:pPr indent="0" lvl="0" marL="0" rtl="0" algn="l">
              <a:spcBef>
                <a:spcPts val="1000"/>
              </a:spcBef>
              <a:spcAft>
                <a:spcPts val="0"/>
              </a:spcAft>
              <a:buNone/>
            </a:pPr>
            <a:r>
              <a:rPr lang="en-US"/>
              <a:t>To avoid any surprises, </a:t>
            </a:r>
            <a:r>
              <a:rPr lang="en-US" u="sng"/>
              <a:t>watch matches from other competitions happening before your event!</a:t>
            </a:r>
            <a:r>
              <a:rPr lang="en-US"/>
              <a:t> </a:t>
            </a:r>
            <a:endParaRPr/>
          </a:p>
          <a:p>
            <a:pPr indent="0" lvl="0" marL="0" rtl="0" algn="l">
              <a:spcBef>
                <a:spcPts val="1000"/>
              </a:spcBef>
              <a:spcAft>
                <a:spcPts val="0"/>
              </a:spcAft>
              <a:buNone/>
            </a:pPr>
            <a:r>
              <a:rPr lang="en-US"/>
              <a:t>Even if you are competing in week 1, there are often scrimmages beforehand to watch. </a:t>
            </a:r>
            <a:endParaRPr/>
          </a:p>
          <a:p>
            <a:pPr indent="0" lvl="0" marL="0" rtl="0" algn="l">
              <a:spcBef>
                <a:spcPts val="1000"/>
              </a:spcBef>
              <a:spcAft>
                <a:spcPts val="0"/>
              </a:spcAft>
              <a:buNone/>
            </a:pPr>
            <a:r>
              <a:rPr lang="en-US" u="sng"/>
              <a:t>Be as educated as you can be going into your event.</a:t>
            </a:r>
            <a:endParaRPr u="sng"/>
          </a:p>
        </p:txBody>
      </p:sp>
      <p:sp>
        <p:nvSpPr>
          <p:cNvPr id="151" name="Google Shape;151;p19"/>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0"/>
          <p:cNvSpPr txBox="1"/>
          <p:nvPr>
            <p:ph type="title"/>
          </p:nvPr>
        </p:nvSpPr>
        <p:spPr>
          <a:xfrm>
            <a:off x="551225" y="640075"/>
            <a:ext cx="4588200" cy="2953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rPr i="0" lang="en-US" sz="4000"/>
              <a:t>The key to success at competition is</a:t>
            </a:r>
            <a:endParaRPr i="0" sz="4000"/>
          </a:p>
          <a:p>
            <a:pPr indent="0" lvl="0" marL="0" rtl="0" algn="ctr">
              <a:spcBef>
                <a:spcPts val="0"/>
              </a:spcBef>
              <a:spcAft>
                <a:spcPts val="0"/>
              </a:spcAft>
              <a:buNone/>
            </a:pPr>
            <a:r>
              <a:rPr i="0" lang="en-US" sz="4000"/>
              <a:t>communication!</a:t>
            </a:r>
            <a:endParaRPr/>
          </a:p>
        </p:txBody>
      </p:sp>
      <p:sp>
        <p:nvSpPr>
          <p:cNvPr id="158" name="Google Shape;158;p20"/>
          <p:cNvSpPr txBox="1"/>
          <p:nvPr>
            <p:ph idx="2" type="body"/>
          </p:nvPr>
        </p:nvSpPr>
        <p:spPr>
          <a:xfrm>
            <a:off x="839788" y="3776472"/>
            <a:ext cx="3886200" cy="2469000"/>
          </a:xfrm>
          <a:prstGeom prst="rect">
            <a:avLst/>
          </a:prstGeom>
        </p:spPr>
        <p:txBody>
          <a:bodyPr anchorCtr="0" anchor="t" bIns="45700" lIns="91425" spcFirstLastPara="1" rIns="91425" wrap="square" tIns="45700">
            <a:noAutofit/>
          </a:bodyPr>
          <a:lstStyle/>
          <a:p>
            <a:pPr indent="0" lvl="0" marL="0" rtl="0" algn="ctr">
              <a:spcBef>
                <a:spcPts val="1000"/>
              </a:spcBef>
              <a:spcAft>
                <a:spcPts val="0"/>
              </a:spcAft>
              <a:buNone/>
            </a:pPr>
            <a:r>
              <a:rPr lang="en-US"/>
              <a:t>All of the following slides discuss strategies to succeed at competition, but they are all based on </a:t>
            </a:r>
            <a:r>
              <a:rPr b="1" lang="en-US"/>
              <a:t>communicating </a:t>
            </a:r>
            <a:r>
              <a:rPr lang="en-US"/>
              <a:t>with your team, scouts, drivers, coach, and alliance. </a:t>
            </a:r>
            <a:endParaRPr/>
          </a:p>
        </p:txBody>
      </p:sp>
      <p:sp>
        <p:nvSpPr>
          <p:cNvPr id="159" name="Google Shape;159;p20"/>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1"/>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Competition - General Match Tips</a:t>
            </a:r>
            <a:endParaRPr/>
          </a:p>
        </p:txBody>
      </p:sp>
      <p:sp>
        <p:nvSpPr>
          <p:cNvPr id="166" name="Google Shape;166;p21"/>
          <p:cNvSpPr txBox="1"/>
          <p:nvPr>
            <p:ph idx="1" type="body"/>
          </p:nvPr>
        </p:nvSpPr>
        <p:spPr>
          <a:xfrm>
            <a:off x="259080" y="1104930"/>
            <a:ext cx="8664000" cy="5029200"/>
          </a:xfrm>
          <a:prstGeom prst="rect">
            <a:avLst/>
          </a:prstGeom>
        </p:spPr>
        <p:txBody>
          <a:bodyPr anchorCtr="0" anchor="t" bIns="45700" lIns="91425" spcFirstLastPara="1" rIns="91425" wrap="square" tIns="45700">
            <a:noAutofit/>
          </a:bodyPr>
          <a:lstStyle/>
          <a:p>
            <a:pPr indent="-330200" lvl="0" marL="457200" rtl="0" algn="l">
              <a:spcBef>
                <a:spcPts val="1000"/>
              </a:spcBef>
              <a:spcAft>
                <a:spcPts val="0"/>
              </a:spcAft>
              <a:buSzPts val="1600"/>
              <a:buChar char="•"/>
            </a:pPr>
            <a:r>
              <a:rPr lang="en-US" sz="1600" u="sng"/>
              <a:t>Always walk into match with a plan.</a:t>
            </a:r>
            <a:r>
              <a:rPr lang="en-US" sz="1600"/>
              <a:t> Without a plan, robots could cluster up, get in each other's way, and possibly get damaged. </a:t>
            </a:r>
            <a:endParaRPr sz="1600"/>
          </a:p>
          <a:p>
            <a:pPr indent="0" lvl="0" marL="457200" rtl="0" algn="l">
              <a:spcBef>
                <a:spcPts val="1000"/>
              </a:spcBef>
              <a:spcAft>
                <a:spcPts val="0"/>
              </a:spcAft>
              <a:buNone/>
            </a:pPr>
            <a:r>
              <a:t/>
            </a:r>
            <a:endParaRPr sz="1600"/>
          </a:p>
          <a:p>
            <a:pPr indent="-330200" lvl="0" marL="457200" rtl="0" algn="l">
              <a:spcBef>
                <a:spcPts val="1000"/>
              </a:spcBef>
              <a:spcAft>
                <a:spcPts val="0"/>
              </a:spcAft>
              <a:buSzPts val="1600"/>
              <a:buChar char="•"/>
            </a:pPr>
            <a:r>
              <a:rPr lang="en-US" sz="1600" u="sng"/>
              <a:t>Maximize time on the field. </a:t>
            </a:r>
            <a:r>
              <a:rPr lang="en-US" sz="1600"/>
              <a:t>T</a:t>
            </a:r>
            <a:r>
              <a:rPr lang="en-US" sz="1600"/>
              <a:t>ime flies, so make sure that every action you take is contributing towards the alliance’s success for the match.</a:t>
            </a:r>
            <a:endParaRPr sz="1600"/>
          </a:p>
          <a:p>
            <a:pPr indent="0" lvl="0" marL="0" rtl="0" algn="l">
              <a:spcBef>
                <a:spcPts val="1000"/>
              </a:spcBef>
              <a:spcAft>
                <a:spcPts val="0"/>
              </a:spcAft>
              <a:buNone/>
            </a:pPr>
            <a:r>
              <a:t/>
            </a:r>
            <a:endParaRPr sz="1600"/>
          </a:p>
          <a:p>
            <a:pPr indent="-330200" lvl="0" marL="457200" rtl="0" algn="l">
              <a:spcBef>
                <a:spcPts val="1000"/>
              </a:spcBef>
              <a:spcAft>
                <a:spcPts val="0"/>
              </a:spcAft>
              <a:buSzPts val="1600"/>
              <a:buChar char="•"/>
            </a:pPr>
            <a:r>
              <a:rPr lang="en-US" sz="1600" u="sng"/>
              <a:t>Adapt.</a:t>
            </a:r>
            <a:r>
              <a:rPr lang="en-US" sz="1600"/>
              <a:t> While you can walk into a match with the perfect plan, you never know when problems may occur. This is where your back up plans will come in. In a pinch, continue with what the drive coach thinks is the best action for your team.</a:t>
            </a:r>
            <a:endParaRPr sz="1600"/>
          </a:p>
          <a:p>
            <a:pPr indent="0" lvl="0" marL="0" rtl="0" algn="l">
              <a:spcBef>
                <a:spcPts val="1000"/>
              </a:spcBef>
              <a:spcAft>
                <a:spcPts val="0"/>
              </a:spcAft>
              <a:buNone/>
            </a:pPr>
            <a:r>
              <a:rPr lang="en-US" sz="1600"/>
              <a:t>  </a:t>
            </a:r>
            <a:endParaRPr sz="1600"/>
          </a:p>
          <a:p>
            <a:pPr indent="-330200" lvl="0" marL="457200" rtl="0" algn="l">
              <a:spcBef>
                <a:spcPts val="1000"/>
              </a:spcBef>
              <a:spcAft>
                <a:spcPts val="0"/>
              </a:spcAft>
              <a:buSzPts val="1600"/>
              <a:buChar char="•"/>
            </a:pPr>
            <a:r>
              <a:rPr lang="en-US" sz="1600" u="sng"/>
              <a:t>Keep your robot in good condition.</a:t>
            </a:r>
            <a:r>
              <a:rPr lang="en-US" sz="1600"/>
              <a:t> Robots do break or malfunction during matches! Make sure to be proactive about fixing potential problems before you get on the field. </a:t>
            </a:r>
            <a:endParaRPr sz="1600"/>
          </a:p>
          <a:p>
            <a:pPr indent="0" lvl="0" marL="0" rtl="0" algn="l">
              <a:spcBef>
                <a:spcPts val="1000"/>
              </a:spcBef>
              <a:spcAft>
                <a:spcPts val="0"/>
              </a:spcAft>
              <a:buNone/>
            </a:pPr>
            <a:r>
              <a:t/>
            </a:r>
            <a:endParaRPr sz="1600"/>
          </a:p>
          <a:p>
            <a:pPr indent="-330200" lvl="0" marL="457200" rtl="0" algn="l">
              <a:spcBef>
                <a:spcPts val="1000"/>
              </a:spcBef>
              <a:spcAft>
                <a:spcPts val="0"/>
              </a:spcAft>
              <a:buSzPts val="1600"/>
              <a:buChar char="•"/>
            </a:pPr>
            <a:r>
              <a:rPr lang="en-US" sz="1600" u="sng"/>
              <a:t>Have a post-match team meeting</a:t>
            </a:r>
            <a:r>
              <a:rPr lang="en-US" sz="1600"/>
              <a:t>. The drive team and scouts should communicate what went well and what didn’t, and what needs to change for the next match. During playoffs, this meeting should include the alliance partners.</a:t>
            </a:r>
            <a:endParaRPr sz="1600"/>
          </a:p>
        </p:txBody>
      </p:sp>
      <p:sp>
        <p:nvSpPr>
          <p:cNvPr id="167" name="Google Shape;167;p21"/>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22"/>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Competition - Before the match</a:t>
            </a:r>
            <a:endParaRPr/>
          </a:p>
        </p:txBody>
      </p:sp>
      <p:sp>
        <p:nvSpPr>
          <p:cNvPr id="174" name="Google Shape;174;p22"/>
          <p:cNvSpPr txBox="1"/>
          <p:nvPr>
            <p:ph idx="1" type="body"/>
          </p:nvPr>
        </p:nvSpPr>
        <p:spPr>
          <a:xfrm>
            <a:off x="259075" y="1249675"/>
            <a:ext cx="8664000" cy="5471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b="1" lang="en-US" sz="1600"/>
              <a:t>Your robot</a:t>
            </a:r>
            <a:endParaRPr b="1" sz="1600"/>
          </a:p>
          <a:p>
            <a:pPr indent="-330200" lvl="0" marL="457200" rtl="0" algn="l">
              <a:spcBef>
                <a:spcPts val="1000"/>
              </a:spcBef>
              <a:spcAft>
                <a:spcPts val="0"/>
              </a:spcAft>
              <a:buSzPts val="1600"/>
              <a:buChar char="•"/>
            </a:pPr>
            <a:r>
              <a:rPr lang="en-US" sz="1600"/>
              <a:t>While it’s </a:t>
            </a:r>
            <a:r>
              <a:rPr lang="en-US" sz="1600"/>
              <a:t>awesome</a:t>
            </a:r>
            <a:r>
              <a:rPr lang="en-US" sz="1600"/>
              <a:t> to think you robot can do everything, b</a:t>
            </a:r>
            <a:r>
              <a:rPr i="1" lang="en-US" sz="1600"/>
              <a:t>e </a:t>
            </a:r>
            <a:r>
              <a:rPr lang="en-US" sz="1600" u="sng"/>
              <a:t>modest and honest</a:t>
            </a:r>
            <a:r>
              <a:rPr lang="en-US" sz="1600"/>
              <a:t> about your capabilities.</a:t>
            </a:r>
            <a:endParaRPr sz="1600"/>
          </a:p>
          <a:p>
            <a:pPr indent="-330200" lvl="0" marL="457200" rtl="0" algn="l">
              <a:spcBef>
                <a:spcPts val="0"/>
              </a:spcBef>
              <a:spcAft>
                <a:spcPts val="0"/>
              </a:spcAft>
              <a:buSzPts val="1600"/>
              <a:buChar char="•"/>
            </a:pPr>
            <a:r>
              <a:rPr lang="en-US" sz="1600"/>
              <a:t>Know what you do best.</a:t>
            </a:r>
            <a:endParaRPr sz="1600"/>
          </a:p>
          <a:p>
            <a:pPr indent="-330200" lvl="0" marL="457200" rtl="0" algn="l">
              <a:spcBef>
                <a:spcPts val="0"/>
              </a:spcBef>
              <a:spcAft>
                <a:spcPts val="0"/>
              </a:spcAft>
              <a:buSzPts val="1600"/>
              <a:buChar char="•"/>
            </a:pPr>
            <a:r>
              <a:rPr lang="en-US" sz="1600" u="sng"/>
              <a:t>Be flexible</a:t>
            </a:r>
            <a:r>
              <a:rPr lang="en-US" sz="1600"/>
              <a:t> and fill in where your alliance needs you (within your capabilities).</a:t>
            </a:r>
            <a:endParaRPr sz="1600"/>
          </a:p>
          <a:p>
            <a:pPr indent="0" lvl="0" marL="0" rtl="0" algn="l">
              <a:spcBef>
                <a:spcPts val="1000"/>
              </a:spcBef>
              <a:spcAft>
                <a:spcPts val="0"/>
              </a:spcAft>
              <a:buNone/>
            </a:pPr>
            <a:r>
              <a:rPr b="1" lang="en-US" sz="1600"/>
              <a:t>Your alliance partners</a:t>
            </a:r>
            <a:endParaRPr b="1" sz="1600"/>
          </a:p>
          <a:p>
            <a:pPr indent="-330200" lvl="0" marL="457200" rtl="0" algn="l">
              <a:spcBef>
                <a:spcPts val="1000"/>
              </a:spcBef>
              <a:spcAft>
                <a:spcPts val="0"/>
              </a:spcAft>
              <a:buSzPts val="1600"/>
              <a:buChar char="•"/>
            </a:pPr>
            <a:r>
              <a:rPr lang="en-US" sz="1600" u="sng"/>
              <a:t>Consult your scouts</a:t>
            </a:r>
            <a:r>
              <a:rPr lang="en-US" sz="1600"/>
              <a:t> to make sure the information the other team is telling you is consistent with their past performances.</a:t>
            </a:r>
            <a:endParaRPr sz="1600"/>
          </a:p>
          <a:p>
            <a:pPr indent="-330200" lvl="0" marL="457200" rtl="0" algn="l">
              <a:spcBef>
                <a:spcPts val="0"/>
              </a:spcBef>
              <a:spcAft>
                <a:spcPts val="0"/>
              </a:spcAft>
              <a:buSzPts val="1600"/>
              <a:buChar char="•"/>
            </a:pPr>
            <a:r>
              <a:rPr lang="en-US" sz="1600"/>
              <a:t>Try to have them </a:t>
            </a:r>
            <a:r>
              <a:rPr lang="en-US" sz="1600" u="sng"/>
              <a:t>play to </a:t>
            </a:r>
            <a:r>
              <a:rPr lang="en-US" sz="1600" u="sng"/>
              <a:t>their</a:t>
            </a:r>
            <a:r>
              <a:rPr lang="en-US" sz="1600" u="sng"/>
              <a:t> </a:t>
            </a:r>
            <a:r>
              <a:rPr lang="en-US" sz="1600" u="sng"/>
              <a:t>strengths</a:t>
            </a:r>
            <a:r>
              <a:rPr lang="en-US" sz="1600"/>
              <a:t>; If everyone on the alliance does what they do best, the alliance is more likely to succeed.</a:t>
            </a:r>
            <a:endParaRPr sz="1600"/>
          </a:p>
          <a:p>
            <a:pPr indent="0" lvl="0" marL="0" rtl="0" algn="l">
              <a:spcBef>
                <a:spcPts val="1000"/>
              </a:spcBef>
              <a:spcAft>
                <a:spcPts val="0"/>
              </a:spcAft>
              <a:buNone/>
            </a:pPr>
            <a:r>
              <a:rPr b="1" lang="en-US" sz="1600"/>
              <a:t>Your opponents</a:t>
            </a:r>
            <a:endParaRPr b="1" sz="1600"/>
          </a:p>
          <a:p>
            <a:pPr indent="-330200" lvl="0" marL="457200" rtl="0" algn="l">
              <a:spcBef>
                <a:spcPts val="1000"/>
              </a:spcBef>
              <a:spcAft>
                <a:spcPts val="0"/>
              </a:spcAft>
              <a:buSzPts val="1600"/>
              <a:buChar char="•"/>
            </a:pPr>
            <a:r>
              <a:rPr lang="en-US" sz="1600"/>
              <a:t>Consult with scouts to try and </a:t>
            </a:r>
            <a:r>
              <a:rPr lang="en-US" sz="1600"/>
              <a:t>identify</a:t>
            </a:r>
            <a:r>
              <a:rPr lang="en-US" sz="1600"/>
              <a:t> what each of the other robots will most likely do (high scoring robot/where they score/defense robot).</a:t>
            </a:r>
            <a:endParaRPr sz="1600"/>
          </a:p>
          <a:p>
            <a:pPr indent="-330200" lvl="0" marL="457200" rtl="0" algn="l">
              <a:spcBef>
                <a:spcPts val="0"/>
              </a:spcBef>
              <a:spcAft>
                <a:spcPts val="0"/>
              </a:spcAft>
              <a:buSzPts val="1600"/>
              <a:buChar char="•"/>
            </a:pPr>
            <a:r>
              <a:rPr lang="en-US" sz="1600"/>
              <a:t>Knowing this information will help you and your alliance gauge how you should play and what each robot should do. </a:t>
            </a:r>
            <a:endParaRPr sz="1600"/>
          </a:p>
          <a:p>
            <a:pPr indent="-330200" lvl="0" marL="457200" rtl="0" algn="l">
              <a:spcBef>
                <a:spcPts val="0"/>
              </a:spcBef>
              <a:spcAft>
                <a:spcPts val="0"/>
              </a:spcAft>
              <a:buSzPts val="1600"/>
              <a:buChar char="•"/>
            </a:pPr>
            <a:r>
              <a:rPr lang="en-US" sz="1600" u="sng"/>
              <a:t>If you can walk into a match knowing what the opponent will do, it greatly helps your chance of success</a:t>
            </a:r>
            <a:r>
              <a:rPr lang="en-US" sz="1600"/>
              <a:t>.</a:t>
            </a:r>
            <a:endParaRPr sz="1600"/>
          </a:p>
        </p:txBody>
      </p:sp>
      <p:sp>
        <p:nvSpPr>
          <p:cNvPr id="175" name="Google Shape;175;p22"/>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rushVTI">
  <a:themeElements>
    <a:clrScheme name="Custom 17">
      <a:dk1>
        <a:srgbClr val="000000"/>
      </a:dk1>
      <a:lt1>
        <a:srgbClr val="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